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sldIdLst>
    <p:sldId id="263" r:id="rId2"/>
    <p:sldId id="363" r:id="rId3"/>
    <p:sldId id="364" r:id="rId4"/>
    <p:sldId id="365" r:id="rId5"/>
    <p:sldId id="366" r:id="rId6"/>
    <p:sldId id="370" r:id="rId7"/>
    <p:sldId id="261" r:id="rId8"/>
    <p:sldId id="267" r:id="rId9"/>
    <p:sldId id="349" r:id="rId10"/>
    <p:sldId id="350" r:id="rId11"/>
    <p:sldId id="352" r:id="rId12"/>
    <p:sldId id="353" r:id="rId13"/>
    <p:sldId id="296" r:id="rId14"/>
    <p:sldId id="269" r:id="rId15"/>
    <p:sldId id="274" r:id="rId16"/>
    <p:sldId id="354" r:id="rId17"/>
    <p:sldId id="280" r:id="rId18"/>
    <p:sldId id="281" r:id="rId19"/>
    <p:sldId id="355" r:id="rId20"/>
    <p:sldId id="282" r:id="rId21"/>
    <p:sldId id="356" r:id="rId22"/>
    <p:sldId id="283" r:id="rId23"/>
    <p:sldId id="357" r:id="rId24"/>
    <p:sldId id="284" r:id="rId25"/>
    <p:sldId id="371" r:id="rId26"/>
    <p:sldId id="358" r:id="rId27"/>
    <p:sldId id="290" r:id="rId28"/>
    <p:sldId id="291" r:id="rId29"/>
    <p:sldId id="359" r:id="rId30"/>
    <p:sldId id="307" r:id="rId31"/>
    <p:sldId id="292" r:id="rId32"/>
    <p:sldId id="306" r:id="rId33"/>
    <p:sldId id="305" r:id="rId34"/>
    <p:sldId id="308" r:id="rId35"/>
    <p:sldId id="299" r:id="rId36"/>
    <p:sldId id="309" r:id="rId37"/>
    <p:sldId id="31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687"/>
  </p:normalViewPr>
  <p:slideViewPr>
    <p:cSldViewPr snapToGrid="0">
      <p:cViewPr varScale="1">
        <p:scale>
          <a:sx n="88" d="100"/>
          <a:sy n="88" d="100"/>
        </p:scale>
        <p:origin x="184"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C3373A-150B-3C48-BBF6-7BF38FA9A68F}" type="datetimeFigureOut">
              <a:rPr lang="en-US" smtClean="0"/>
              <a:t>12/24/22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16D9C9-6437-074A-B88D-CDEB37ACB2ED}" type="slidenum">
              <a:rPr lang="en-US" smtClean="0"/>
              <a:t>‹#›</a:t>
            </a:fld>
            <a:endParaRPr lang="en-US"/>
          </a:p>
        </p:txBody>
      </p:sp>
    </p:spTree>
    <p:extLst>
      <p:ext uri="{BB962C8B-B14F-4D97-AF65-F5344CB8AC3E}">
        <p14:creationId xmlns:p14="http://schemas.microsoft.com/office/powerpoint/2010/main" val="3422727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thelefthand.com/lefhankey.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thelefthand.com/lefhankey.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apple.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netflix.com/"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1B17766-2D92-AAA1-E0EB-ECDAE058D0F2}"/>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DB66F4-BE96-B24F-9720-1DEB6ADAEFC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9219" name="Rectangle 2">
            <a:extLst>
              <a:ext uri="{FF2B5EF4-FFF2-40B4-BE49-F238E27FC236}">
                <a16:creationId xmlns:a16="http://schemas.microsoft.com/office/drawing/2014/main" id="{433280DD-CC58-58A6-E03F-7BF92E808BD2}"/>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D1F1A101-B33B-2ABD-8CA4-EF47FC556D2B}"/>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228600" indent="-228600" eaLnBrk="1" hangingPunct="1">
              <a:defRPr/>
            </a:pPr>
            <a:r>
              <a:rPr lang="en-US" altLang="en-US"/>
              <a:t>To the instructor:</a:t>
            </a:r>
          </a:p>
          <a:p>
            <a:pPr marL="228600" indent="-228600" eaLnBrk="1" hangingPunct="1">
              <a:defRPr/>
            </a:pPr>
            <a:endParaRPr lang="en-US" altLang="en-US"/>
          </a:p>
          <a:p>
            <a:pPr marL="228600" indent="-228600" eaLnBrk="1" hangingPunct="1">
              <a:defRPr/>
            </a:pPr>
            <a:r>
              <a:rPr lang="en-US" altLang="en-US"/>
              <a:t>This presentation attempts to cover every term in the text, sometimes via a slide, sometimes via the Notes page.</a:t>
            </a:r>
          </a:p>
          <a:p>
            <a:pPr marL="228600" indent="-228600" eaLnBrk="1" hangingPunct="1">
              <a:defRPr/>
            </a:pPr>
            <a:endParaRPr lang="en-US" altLang="en-US"/>
          </a:p>
          <a:p>
            <a:pPr marL="228600" indent="-228600" eaLnBrk="1" hangingPunct="1">
              <a:defRPr/>
            </a:pPr>
            <a:r>
              <a:rPr lang="en-US" altLang="en-US"/>
              <a:t>Additional material beyond what is in the text is presented via either:</a:t>
            </a:r>
          </a:p>
          <a:p>
            <a:pPr marL="228600" indent="-228600" eaLnBrk="1" hangingPunct="1">
              <a:defRPr/>
            </a:pPr>
            <a:endParaRPr lang="en-US" altLang="en-US"/>
          </a:p>
          <a:p>
            <a:pPr marL="228600" indent="-228600" eaLnBrk="1" hangingPunct="1">
              <a:buFont typeface="Times" panose="02020603050405020304" pitchFamily="18" charset="0"/>
              <a:buAutoNum type="arabicPeriod"/>
              <a:defRPr/>
            </a:pPr>
            <a:r>
              <a:rPr lang="en-US" altLang="en-US"/>
              <a:t>Occasional “FACTOID” notations on the Notes page or,</a:t>
            </a:r>
          </a:p>
          <a:p>
            <a:pPr marL="228600" indent="-228600" eaLnBrk="1" hangingPunct="1">
              <a:buFont typeface="Times" panose="02020603050405020304" pitchFamily="18" charset="0"/>
              <a:buAutoNum type="arabicPeriod"/>
              <a:defRPr/>
            </a:pPr>
            <a:endParaRPr lang="en-US" altLang="en-US"/>
          </a:p>
          <a:p>
            <a:pPr marL="228600" indent="-228600" eaLnBrk="1" hangingPunct="1">
              <a:buFont typeface="Times" panose="02020603050405020304" pitchFamily="18" charset="0"/>
              <a:buAutoNum type="arabicPeriod" startAt="2"/>
              <a:defRPr/>
            </a:pPr>
            <a:r>
              <a:rPr lang="en-US" altLang="en-US"/>
              <a:t>Occasional hyperlinks in the slides themselves. ScreenTip text has been added to each hyperlink allowing you to see in advance where that link will take you.</a:t>
            </a:r>
          </a:p>
          <a:p>
            <a:pPr marL="228600" indent="-228600" eaLnBrk="1" hangingPunct="1">
              <a:buFont typeface="Times" panose="02020603050405020304" pitchFamily="18" charset="0"/>
              <a:buAutoNum type="arabicPeriod" startAt="2"/>
              <a:defRPr/>
            </a:pPr>
            <a:endParaRPr lang="en-US" altLang="en-US"/>
          </a:p>
          <a:p>
            <a:pPr marL="228600" indent="-228600" eaLnBrk="1" hangingPunct="1">
              <a:buFont typeface="Times" panose="02020603050405020304" pitchFamily="18" charset="0"/>
              <a:buAutoNum type="arabicPeriod" startAt="2"/>
              <a:defRPr/>
            </a:pPr>
            <a:r>
              <a:rPr lang="en-US" altLang="en-US"/>
              <a:t>In addition, the last 20 slides are questions covering the material just presented. They can be used to increase interaction between the instructor and students at the end of each lecture, to ensure students understand the material just presented, etc.</a:t>
            </a:r>
          </a:p>
          <a:p>
            <a:pPr marL="228600" indent="-228600" eaLnBrk="1" hangingPunct="1">
              <a:buFont typeface="Times" panose="02020603050405020304" pitchFamily="18" charset="0"/>
              <a:buAutoNum type="arabicPeriod" startAt="2"/>
              <a:defRPr/>
            </a:pPr>
            <a:endParaRPr lang="en-US" altLang="en-US"/>
          </a:p>
          <a:p>
            <a:pPr marL="228600" indent="-228600" eaLnBrk="1" hangingPunct="1">
              <a:buFont typeface="Times" panose="02020603050405020304" pitchFamily="18" charset="0"/>
              <a:buAutoNum type="arabicPeriod" startAt="2"/>
              <a:defRPr/>
            </a:pPr>
            <a:r>
              <a:rPr lang="en-US" altLang="en-US"/>
              <a:t>Finally, some of the Notes pages include “Discussion questions” for encouraging student interaction during the lecture.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3F5AA2E-1FFE-879A-7463-3E000A935E61}"/>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2F4F8AA-CFC4-8143-BAF0-203EF7A43B0B}"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15363" name="Rectangle 2">
            <a:extLst>
              <a:ext uri="{FF2B5EF4-FFF2-40B4-BE49-F238E27FC236}">
                <a16:creationId xmlns:a16="http://schemas.microsoft.com/office/drawing/2014/main" id="{6141DCF8-8F56-0CA8-1AC9-6716E6C7F514}"/>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0C056E55-C174-7B67-DC89-320A3E13284C}"/>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online learning – E-learning, distance learning</a:t>
            </a:r>
          </a:p>
          <a:p>
            <a:pPr eaLnBrk="1" hangingPunct="1">
              <a:defRPr/>
            </a:pPr>
            <a:endParaRPr lang="en-US" altLang="en-US"/>
          </a:p>
          <a:p>
            <a:pPr eaLnBrk="1" hangingPunct="1">
              <a:defRPr/>
            </a:pP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BF8BAA-E8EB-0E05-A97E-232C3520A036}"/>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D98ADDF-1F44-764B-9E80-F5C62D59850C}"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17411" name="Rectangle 2">
            <a:extLst>
              <a:ext uri="{FF2B5EF4-FFF2-40B4-BE49-F238E27FC236}">
                <a16:creationId xmlns:a16="http://schemas.microsoft.com/office/drawing/2014/main" id="{29481FE4-3F05-E39A-56AD-E5006F2A5994}"/>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231CA7AA-A5D5-65CC-6CDD-56BA73A6006B}"/>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Internet - a worldwide network that connects hundreds of thousands of smaller networks.</a:t>
            </a:r>
          </a:p>
          <a:p>
            <a:pPr eaLnBrk="1" hangingPunct="1">
              <a:defRPr/>
            </a:pPr>
            <a:endParaRPr lang="en-US" altLang="en-US"/>
          </a:p>
          <a:p>
            <a:pPr eaLnBrk="1" hangingPunct="1">
              <a:defRPr/>
            </a:pPr>
            <a:r>
              <a:rPr lang="en-US" altLang="en-US"/>
              <a:t>The World Wide Web - an interconnected system of computers all over the world that store information in multimedia form.</a:t>
            </a:r>
          </a:p>
          <a:p>
            <a:pPr eaLnBrk="1" hangingPunct="1">
              <a:defRPr/>
            </a:pPr>
            <a:endParaRPr lang="en-US" altLang="en-US"/>
          </a:p>
          <a:p>
            <a:pPr eaLnBrk="1" hangingPunct="1">
              <a:defRPr/>
            </a:pPr>
            <a:r>
              <a:rPr lang="en-US" altLang="en-US"/>
              <a:t>Multimedia (from “multiple media”) - technology that presents information in more than one medium, such as text, still images, moving images, and sound.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6E4023-4A0F-3212-3397-39811B72CC40}"/>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17987D1-67D6-3948-B06C-0B7AEDCC3B13}"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19459" name="Rectangle 2">
            <a:extLst>
              <a:ext uri="{FF2B5EF4-FFF2-40B4-BE49-F238E27FC236}">
                <a16:creationId xmlns:a16="http://schemas.microsoft.com/office/drawing/2014/main" id="{B34DFB2F-850E-FAD7-8E16-2A9179D0C1F6}"/>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E423CCC9-FDF1-9C2C-4CF2-E8658682E9C4}"/>
              </a:ext>
            </a:extLst>
          </p:cNvPr>
          <p:cNvSpPr>
            <a:spLocks noGrp="1" noChangeArrowheads="1"/>
          </p:cNvSpPr>
          <p:nvPr>
            <p:ph type="body" idx="1"/>
          </p:nvPr>
        </p:nvSpPr>
        <p:spPr>
          <a:xfrm>
            <a:off x="898525" y="4686300"/>
            <a:ext cx="4938713" cy="822325"/>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Factoid: The fastest computer in the world, which cost $350 million and looks like rows of refrigerator-size boxes, is the NEC Earth Simulator in Yokohama, Japan.</a:t>
            </a:r>
          </a:p>
          <a:p>
            <a:pPr eaLnBrk="1" hangingPunct="1">
              <a:defRPr/>
            </a:pPr>
            <a:endParaRPr lang="en-US" altLang="en-US"/>
          </a:p>
          <a:p>
            <a:pPr eaLnBrk="1" hangingPunct="1">
              <a:defRPr/>
            </a:pPr>
            <a:r>
              <a:rPr lang="en-US" altLang="en-US"/>
              <a:t>Consists of thousands of processors and can carry out several trillion calculations per second.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C07BFEF-EEF0-CDA9-EEFC-A51AF2CB6B0C}"/>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F0C265-E254-1249-968C-1E6B424C9E1F}"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23555" name="Rectangle 2">
            <a:extLst>
              <a:ext uri="{FF2B5EF4-FFF2-40B4-BE49-F238E27FC236}">
                <a16:creationId xmlns:a16="http://schemas.microsoft.com/office/drawing/2014/main" id="{469A78D0-FE95-9620-DCEE-464310EA374D}"/>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24DCA261-4CC5-561D-460E-0B138D8AED27}"/>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Workstations - expensive, powerful computers usually used for complex scientific, mathematical, and engineering calculations and for computer-aided design and computer-aided manufacturing.</a:t>
            </a:r>
          </a:p>
          <a:p>
            <a:pPr eaLnBrk="1" hangingPunct="1">
              <a:defRPr/>
            </a:pPr>
            <a:endParaRPr lang="en-US" altLang="en-US"/>
          </a:p>
          <a:p>
            <a:pPr eaLnBrk="1" hangingPunct="1">
              <a:defRPr/>
            </a:pPr>
            <a:r>
              <a:rPr lang="en-US" altLang="en-US"/>
              <a:t>Workstations provide capabilities comparable to midsize mainframes. They are used for tasks such as designing airplane fuselages, prescription drugs, and movie special effects. </a:t>
            </a:r>
          </a:p>
          <a:p>
            <a:pPr eaLnBrk="1" hangingPunct="1">
              <a:defRPr/>
            </a:pPr>
            <a:endParaRPr lang="en-US" altLang="en-US"/>
          </a:p>
          <a:p>
            <a:pPr eaLnBrk="1" hangingPunct="1">
              <a:defRPr/>
            </a:pPr>
            <a:r>
              <a:rPr lang="en-US" altLang="en-US"/>
              <a:t>Factoid:</a:t>
            </a:r>
            <a:r>
              <a:rPr lang="en-US" altLang="en-US" b="1"/>
              <a:t> </a:t>
            </a:r>
            <a:r>
              <a:rPr lang="en-US" altLang="en-US"/>
              <a:t>In 2003, IBM launched a new mainframe line code-named T-Rex and formally called the z900 models.</a:t>
            </a:r>
          </a:p>
          <a:p>
            <a:pPr eaLnBrk="1" hangingPunct="1">
              <a:defRPr/>
            </a:pPr>
            <a:endParaRPr lang="en-US" altLang="en-US"/>
          </a:p>
          <a:p>
            <a:pPr eaLnBrk="1" hangingPunct="1">
              <a:defRPr/>
            </a:pPr>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E0E3843-C050-F95E-C816-F82BF3D66BD8}"/>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DEC821-A08B-AF4A-9A1F-15A09D5DD176}"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25603" name="Rectangle 2">
            <a:extLst>
              <a:ext uri="{FF2B5EF4-FFF2-40B4-BE49-F238E27FC236}">
                <a16:creationId xmlns:a16="http://schemas.microsoft.com/office/drawing/2014/main" id="{8200D668-F655-B923-5442-E68E2F8EA908}"/>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CB069625-8912-E9F1-DD40-1D93D66857E4}"/>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sz="1000"/>
              <a:t>Microcomputers - also called personal computers. Cost $500 - $5000. Can fit next to a desk or on a desktop, or can be carried around.</a:t>
            </a:r>
          </a:p>
          <a:p>
            <a:pPr eaLnBrk="1" hangingPunct="1">
              <a:defRPr/>
            </a:pPr>
            <a:endParaRPr lang="en-US" altLang="en-US" sz="1000"/>
          </a:p>
          <a:p>
            <a:pPr eaLnBrk="1" hangingPunct="1">
              <a:defRPr/>
            </a:pPr>
            <a:r>
              <a:rPr lang="en-US" altLang="en-US" sz="1000"/>
              <a:t>Tower PC - PC in which the case sits as a “tower,” often on the floor beside a desk, thus freeing up desk space.</a:t>
            </a:r>
          </a:p>
          <a:p>
            <a:pPr eaLnBrk="1" hangingPunct="1">
              <a:defRPr/>
            </a:pPr>
            <a:endParaRPr lang="en-US" altLang="en-US" sz="1000"/>
          </a:p>
          <a:p>
            <a:pPr eaLnBrk="1" hangingPunct="1">
              <a:defRPr/>
            </a:pPr>
            <a:r>
              <a:rPr lang="en-US" altLang="en-US" sz="1000"/>
              <a:t>A Mac is also a PC but PC is commonly used to refer to a computer running a Microsoft operating system</a:t>
            </a:r>
          </a:p>
          <a:p>
            <a:pPr eaLnBrk="1" hangingPunct="1">
              <a:defRPr/>
            </a:pPr>
            <a:endParaRPr lang="en-US" altLang="en-US" sz="1000"/>
          </a:p>
          <a:p>
            <a:pPr eaLnBrk="1" hangingPunct="1">
              <a:defRPr/>
            </a:pPr>
            <a:r>
              <a:rPr lang="en-US" altLang="en-US" sz="1000"/>
              <a:t>FACTOID: Some computer manufacturers produce PCs called “mini-towers.”</a:t>
            </a:r>
          </a:p>
          <a:p>
            <a:pPr eaLnBrk="1" hangingPunct="1">
              <a:defRPr/>
            </a:pPr>
            <a:endParaRPr lang="en-US" altLang="en-US" sz="1000"/>
          </a:p>
          <a:p>
            <a:pPr eaLnBrk="1" hangingPunct="1">
              <a:defRPr/>
            </a:pPr>
            <a:r>
              <a:rPr lang="en-US" altLang="en-US" sz="1000"/>
              <a:t>Local area network (LAN) - a network connecting, usually by special cable, a group of desktop PCs and other devices, such as printers, in an office or a building.</a:t>
            </a:r>
          </a:p>
          <a:p>
            <a:pPr eaLnBrk="1" hangingPunct="1">
              <a:defRPr/>
            </a:pPr>
            <a:endParaRPr lang="en-US" altLang="en-US" sz="1000"/>
          </a:p>
          <a:p>
            <a:pPr eaLnBrk="1" hangingPunct="1">
              <a:defRPr/>
            </a:pPr>
            <a:r>
              <a:rPr lang="en-US" altLang="en-US" sz="1000"/>
              <a:t>Desktop PC - those in which the case or main housing sits on a desk, with keyboard in front and monitor (screen) often on top. In addition to the desktop PC, microcomputers can also be:</a:t>
            </a:r>
          </a:p>
          <a:p>
            <a:pPr eaLnBrk="1" hangingPunct="1">
              <a:defRPr/>
            </a:pPr>
            <a:endParaRPr lang="en-US" altLang="en-US" sz="1000" i="1"/>
          </a:p>
          <a:p>
            <a:pPr eaLnBrk="1" hangingPunct="1">
              <a:buFontTx/>
              <a:buChar char="•"/>
              <a:defRPr/>
            </a:pPr>
            <a:r>
              <a:rPr lang="en-US" altLang="en-US" sz="1000" i="1"/>
              <a:t>Notebook computers</a:t>
            </a:r>
            <a:r>
              <a:rPr lang="en-US" altLang="en-US" sz="1000"/>
              <a:t>, also called </a:t>
            </a:r>
            <a:r>
              <a:rPr lang="en-US" altLang="en-US" sz="1000" i="1"/>
              <a:t>laptop computers</a:t>
            </a:r>
            <a:endParaRPr lang="en-US" altLang="en-US" sz="1000"/>
          </a:p>
          <a:p>
            <a:pPr eaLnBrk="1" hangingPunct="1">
              <a:buFontTx/>
              <a:buChar char="•"/>
              <a:defRPr/>
            </a:pPr>
            <a:endParaRPr lang="en-US" altLang="en-US" sz="1000"/>
          </a:p>
          <a:p>
            <a:pPr eaLnBrk="1" hangingPunct="1">
              <a:buFontTx/>
              <a:buChar char="•"/>
              <a:defRPr/>
            </a:pPr>
            <a:r>
              <a:rPr lang="en-US" altLang="en-US" sz="1000" i="1"/>
              <a:t>Personal digital assistants (PDAs)</a:t>
            </a:r>
            <a:r>
              <a:rPr lang="en-US" altLang="en-US" sz="1000"/>
              <a:t>, also called </a:t>
            </a:r>
            <a:r>
              <a:rPr lang="en-US" altLang="en-US" sz="1000" i="1"/>
              <a:t>handheld computers </a:t>
            </a:r>
            <a:r>
              <a:rPr lang="en-US" altLang="en-US" sz="1000"/>
              <a:t>or </a:t>
            </a:r>
            <a:r>
              <a:rPr lang="en-US" altLang="en-US" sz="1000" i="1"/>
              <a:t>palmtops</a:t>
            </a:r>
            <a:endParaRPr lang="en-US" altLang="en-US" sz="1000"/>
          </a:p>
          <a:p>
            <a:pPr eaLnBrk="1" hangingPunct="1">
              <a:defRPr/>
            </a:pPr>
            <a:r>
              <a:rPr lang="en-US" altLang="en-US" sz="1000"/>
              <a:t>The following pages show pictures of both types of microcomputers.</a:t>
            </a:r>
          </a:p>
          <a:p>
            <a:pPr eaLnBrk="1" hangingPunct="1">
              <a:defRPr/>
            </a:pPr>
            <a:endParaRPr lang="en-US" altLang="en-US" sz="1000"/>
          </a:p>
          <a:p>
            <a:pPr eaLnBrk="1" hangingPunct="1">
              <a:defRPr/>
            </a:pPr>
            <a:endParaRPr lang="en-US" altLang="en-US" sz="10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FF3FE71-3C92-D690-3F2C-AF1850A267EF}"/>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322D33-CEC7-514C-B5D4-55B70542E15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27651" name="Rectangle 2">
            <a:extLst>
              <a:ext uri="{FF2B5EF4-FFF2-40B4-BE49-F238E27FC236}">
                <a16:creationId xmlns:a16="http://schemas.microsoft.com/office/drawing/2014/main" id="{3F61F77D-805D-63DD-BF6F-0AC1E8556540}"/>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A3FEB251-E026-D281-67D7-7B5D8FB1D54F}"/>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Laptop computers - also called notebook computers. These are lightweight portable computers with built-in monitor, keyboard, hard-disk drive, battery, and AC adapter.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99B5DE-A995-7832-AA17-6C87D6056FE0}"/>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FE5597-60CE-A84A-8085-E6DC25614D6A}"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29699" name="Rectangle 2">
            <a:extLst>
              <a:ext uri="{FF2B5EF4-FFF2-40B4-BE49-F238E27FC236}">
                <a16:creationId xmlns:a16="http://schemas.microsoft.com/office/drawing/2014/main" id="{9C2DD095-85C7-5458-52F1-2C40D0C24FC8}"/>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A8434550-FD60-AB85-D45A-4B720A85ECAC}"/>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Microcontrollers -also called embedded computers</a:t>
            </a:r>
          </a:p>
          <a:p>
            <a:pPr eaLnBrk="1" hangingPunct="1">
              <a:defRPr/>
            </a:pPr>
            <a:r>
              <a:rPr lang="en-US" altLang="en-US"/>
              <a:t>. They are the tiny, specialized microprocessors installed in “smart” appliances and automobiles.</a:t>
            </a:r>
          </a:p>
          <a:p>
            <a:pPr eaLnBrk="1" hangingPunct="1">
              <a:defRPr/>
            </a:pPr>
            <a:endParaRPr lang="en-US" altLang="en-US"/>
          </a:p>
          <a:p>
            <a:pPr eaLnBrk="1" hangingPunct="1">
              <a:defRPr/>
            </a:pP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23BA04A-CD40-A3AC-8953-28200C961784}"/>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984F2F-BFF3-4C41-83D1-1574A2AC8B8D}"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31747" name="Rectangle 2">
            <a:extLst>
              <a:ext uri="{FF2B5EF4-FFF2-40B4-BE49-F238E27FC236}">
                <a16:creationId xmlns:a16="http://schemas.microsoft.com/office/drawing/2014/main" id="{909848B7-048F-4242-57FC-DB93D17324EA}"/>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320A098C-3792-EBE2-B135-19EB9F2657F4}"/>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Discussion point: If applicable, the instructor might mention at this point the name of the server being used by the students along with the type (size) of computer it is, and then explain what is stored on the server vs. the clients that the students use.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A7425E-D6A2-A14D-3975-E1618D2B05EC}"/>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8F2C84B-EDB7-E648-A7A8-48E9D1309278}"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34819" name="Rectangle 2">
            <a:extLst>
              <a:ext uri="{FF2B5EF4-FFF2-40B4-BE49-F238E27FC236}">
                <a16:creationId xmlns:a16="http://schemas.microsoft.com/office/drawing/2014/main" id="{1D8DA0A6-4120-F3B9-5EAB-A56EA7F7AFA6}"/>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71151DAF-13AA-6B22-A0FE-EE0BDD87A09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ADAB1A-DFD5-9BE6-C6A4-6D4D451A44A0}"/>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24F30A-B6BE-FC48-A06E-97582AA9C9AF}"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36867" name="Rectangle 2">
            <a:extLst>
              <a:ext uri="{FF2B5EF4-FFF2-40B4-BE49-F238E27FC236}">
                <a16:creationId xmlns:a16="http://schemas.microsoft.com/office/drawing/2014/main" id="{CF3E6F29-6CB4-305D-6375-7C87DFE706FF}"/>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AEC0C55F-F36F-8322-5193-ABD0100B88FB}"/>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Input - whatever is put into (“input”) a computer system.</a:t>
            </a:r>
          </a:p>
          <a:p>
            <a:pPr eaLnBrk="1" hangingPunct="1">
              <a:defRPr/>
            </a:pPr>
            <a:endParaRPr lang="en-US" altLang="en-US"/>
          </a:p>
          <a:p>
            <a:pPr eaLnBrk="1" hangingPunct="1">
              <a:defRPr/>
            </a:pPr>
            <a:r>
              <a:rPr lang="en-US" altLang="en-US"/>
              <a:t>Input hardware - devices that allow people to put data into the computer in a form that the computer can use.</a:t>
            </a:r>
          </a:p>
          <a:p>
            <a:pPr eaLnBrk="1" hangingPunct="1">
              <a:defRPr/>
            </a:pPr>
            <a:endParaRPr lang="en-US" altLang="en-US"/>
          </a:p>
          <a:p>
            <a:pPr eaLnBrk="1" hangingPunct="1">
              <a:defRPr/>
            </a:pPr>
            <a:r>
              <a:rPr lang="en-US" altLang="en-US"/>
              <a:t>Mouse - an input device that is used to manipulate objects viewed on the computer display screen.</a:t>
            </a:r>
          </a:p>
          <a:p>
            <a:pPr eaLnBrk="1" hangingPunct="1">
              <a:defRPr/>
            </a:pPr>
            <a:endParaRPr lang="en-US" altLang="en-US"/>
          </a:p>
          <a:p>
            <a:pPr eaLnBrk="1" hangingPunct="1">
              <a:defRPr/>
            </a:pPr>
            <a:r>
              <a:rPr lang="en-US" altLang="en-US"/>
              <a:t>Keyboard - an input device that converts letters, numbers, and other characters into electrical signals readable by the processor.</a:t>
            </a:r>
          </a:p>
          <a:p>
            <a:pPr eaLnBrk="1" hangingPunct="1">
              <a:defRPr/>
            </a:pPr>
            <a:endParaRPr lang="en-US" altLang="en-US"/>
          </a:p>
          <a:p>
            <a:pPr eaLnBrk="1" hangingPunct="1">
              <a:defRPr/>
            </a:pPr>
            <a:r>
              <a:rPr lang="en-US" altLang="en-US"/>
              <a:t>FACTOID (to accompany hyperlink for Keyboard): Most keyboards were designed with a right-handed computer user in mind. However, approximately 10% of the population is left-handed. Some manufacturers produce keyboards especially for the left-handed computer user. One Web site that offers such keyboards for sale is </a:t>
            </a:r>
            <a:r>
              <a:rPr lang="en-US" altLang="en-US" u="sng">
                <a:solidFill>
                  <a:srgbClr val="0000FF"/>
                </a:solidFill>
                <a:hlinkClick r:id="rId3"/>
              </a:rPr>
              <a:t>thelefthand.com</a:t>
            </a:r>
            <a:r>
              <a:rPr lang="en-US" altLang="en-US"/>
              <a:t>. Notice the differences in the left-hand keyboard pictured on their site. The numeric pad has been moved from its normal position on the right-hand side of the keyboard to the left-hand side. Similarly, the arrow keys along with the help, home, page up, page down, etc., keys that are normally adjacent to the numeric pad have been moved to the left-hand side of the keyboard. These two changes would allow a left-handed user to do frequent operations such as numeric data-entry and up/down, left/right movements on the screen with his or her dominant hand—the </a:t>
            </a:r>
            <a:r>
              <a:rPr lang="en-US" altLang="en-US" i="1"/>
              <a:t>left </a:t>
            </a:r>
            <a:r>
              <a:rPr lang="en-US" altLang="en-US"/>
              <a:t>one.</a:t>
            </a:r>
          </a:p>
          <a:p>
            <a:pPr eaLnBrk="1" hangingPunct="1">
              <a:defRPr/>
            </a:pPr>
            <a:endParaRPr lang="en-US" altLang="en-US"/>
          </a:p>
          <a:p>
            <a:pPr eaLnBrk="1" hangingPunct="1">
              <a:defRPr/>
            </a:pPr>
            <a:r>
              <a:rPr lang="en-US" altLang="en-US"/>
              <a:t>FACTOID on mouse: A computer mouse may provide one, two, three or more buttons, depending on which system software it is to be used with. Most use two buttons since that is the minimum number needed for working with the popular Microsoft Windows operating system.</a:t>
            </a:r>
          </a:p>
          <a:p>
            <a:pPr eaLnBrk="1" hangingPunct="1">
              <a:defRPr/>
            </a:pPr>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336376E-194B-B962-8057-B0816BDB7DD6}"/>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98AAF21-01E3-684C-9097-52182D07A57C}"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38915" name="Rectangle 2">
            <a:extLst>
              <a:ext uri="{FF2B5EF4-FFF2-40B4-BE49-F238E27FC236}">
                <a16:creationId xmlns:a16="http://schemas.microsoft.com/office/drawing/2014/main" id="{23B3AFC0-FBB1-4CCE-FD2B-258990226FBA}"/>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A2D14E25-101D-A9BB-F2AE-9E5E646E11E7}"/>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Input - whatever is put into (“input”) a computer system.</a:t>
            </a:r>
          </a:p>
          <a:p>
            <a:pPr eaLnBrk="1" hangingPunct="1">
              <a:defRPr/>
            </a:pPr>
            <a:endParaRPr lang="en-US" altLang="en-US"/>
          </a:p>
          <a:p>
            <a:pPr eaLnBrk="1" hangingPunct="1">
              <a:defRPr/>
            </a:pPr>
            <a:r>
              <a:rPr lang="en-US" altLang="en-US"/>
              <a:t>Input hardware - devices that allow people to put data into the computer in a form that the computer can use.</a:t>
            </a:r>
          </a:p>
          <a:p>
            <a:pPr eaLnBrk="1" hangingPunct="1">
              <a:defRPr/>
            </a:pPr>
            <a:endParaRPr lang="en-US" altLang="en-US"/>
          </a:p>
          <a:p>
            <a:pPr eaLnBrk="1" hangingPunct="1">
              <a:defRPr/>
            </a:pPr>
            <a:r>
              <a:rPr lang="en-US" altLang="en-US"/>
              <a:t>Mouse - an input device that is used to manipulate objects viewed on the computer display screen.</a:t>
            </a:r>
          </a:p>
          <a:p>
            <a:pPr eaLnBrk="1" hangingPunct="1">
              <a:defRPr/>
            </a:pPr>
            <a:endParaRPr lang="en-US" altLang="en-US"/>
          </a:p>
          <a:p>
            <a:pPr eaLnBrk="1" hangingPunct="1">
              <a:defRPr/>
            </a:pPr>
            <a:r>
              <a:rPr lang="en-US" altLang="en-US"/>
              <a:t>Keyboard - an input device that converts letters, numbers, and other characters into electrical signals readable by the processor.</a:t>
            </a:r>
          </a:p>
          <a:p>
            <a:pPr eaLnBrk="1" hangingPunct="1">
              <a:defRPr/>
            </a:pPr>
            <a:endParaRPr lang="en-US" altLang="en-US"/>
          </a:p>
          <a:p>
            <a:pPr eaLnBrk="1" hangingPunct="1">
              <a:defRPr/>
            </a:pPr>
            <a:r>
              <a:rPr lang="en-US" altLang="en-US"/>
              <a:t>FACTOID (to accompany hyperlink for Keyboard): Most keyboards were designed with a right-handed computer user in mind. However, approximately 10% of the population is left-handed. Some manufacturers produce keyboards especially for the left-handed computer user. One Web site that offers such keyboards for sale is </a:t>
            </a:r>
            <a:r>
              <a:rPr lang="en-US" altLang="en-US" u="sng">
                <a:solidFill>
                  <a:srgbClr val="0000FF"/>
                </a:solidFill>
                <a:hlinkClick r:id="rId3"/>
              </a:rPr>
              <a:t>thelefthand.com</a:t>
            </a:r>
            <a:r>
              <a:rPr lang="en-US" altLang="en-US"/>
              <a:t>. Notice the differences in the left-hand keyboard pictured on their site. The numeric pad has been moved from its normal position on the right-hand side of the keyboard to the left-hand side. Similarly, the arrow keys along with the help, home, page up, page down, etc., keys that are normally adjacent to the numeric pad have been moved to the left-hand side of the keyboard. These two changes would allow a left-handed user to do frequent operations such as numeric data-entry and up/down, left/right movements on the screen with his or her dominant hand—the </a:t>
            </a:r>
            <a:r>
              <a:rPr lang="en-US" altLang="en-US" i="1"/>
              <a:t>left </a:t>
            </a:r>
            <a:r>
              <a:rPr lang="en-US" altLang="en-US"/>
              <a:t>one.</a:t>
            </a:r>
          </a:p>
          <a:p>
            <a:pPr eaLnBrk="1" hangingPunct="1">
              <a:defRPr/>
            </a:pPr>
            <a:endParaRPr lang="en-US" altLang="en-US"/>
          </a:p>
          <a:p>
            <a:pPr eaLnBrk="1" hangingPunct="1">
              <a:defRPr/>
            </a:pPr>
            <a:r>
              <a:rPr lang="en-US" altLang="en-US"/>
              <a:t>FACTOID on mouse: A computer mouse may provide one, two, three or more buttons, depending on which system software it is to be used with. Most use two buttons since that is the minimum number needed for working with the popular Microsoft Windows operating system.</a:t>
            </a:r>
          </a:p>
          <a:p>
            <a:pPr eaLnBrk="1" hangingPunct="1">
              <a:defRPr/>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B61575D-7E4D-22B9-557B-E6F4344D48D8}"/>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5781A9-E230-BA4D-8DAA-54A9D22CB5EA}"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40963" name="Rectangle 2">
            <a:extLst>
              <a:ext uri="{FF2B5EF4-FFF2-40B4-BE49-F238E27FC236}">
                <a16:creationId xmlns:a16="http://schemas.microsoft.com/office/drawing/2014/main" id="{412A6D80-CD17-BEAB-E751-27D23DA14BCF}"/>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E34EA16A-98EA-A145-7F4A-E584862B83DA}"/>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Processing - the manipulation a computer does to transform data into information.</a:t>
            </a:r>
          </a:p>
          <a:p>
            <a:pPr eaLnBrk="1" hangingPunct="1">
              <a:defRPr/>
            </a:pPr>
            <a:endParaRPr lang="en-US" altLang="en-US"/>
          </a:p>
          <a:p>
            <a:pPr eaLnBrk="1" hangingPunct="1">
              <a:defRPr/>
            </a:pPr>
            <a:r>
              <a:rPr lang="en-US" altLang="en-US"/>
              <a:t>Case or system cabinet - the box that houses the processor chip (CPU), the memory chips, and the motherboard with power supply, as well as some secondary storage devices.</a:t>
            </a:r>
          </a:p>
          <a:p>
            <a:pPr eaLnBrk="1" hangingPunct="1">
              <a:defRPr/>
            </a:pPr>
            <a:endParaRPr lang="en-US" altLang="en-US"/>
          </a:p>
          <a:p>
            <a:pPr eaLnBrk="1" hangingPunct="1">
              <a:defRPr/>
            </a:pPr>
            <a:r>
              <a:rPr lang="en-US" altLang="en-US"/>
              <a:t>FACTOID: The popular iMac microcomputer manufactured by </a:t>
            </a:r>
            <a:r>
              <a:rPr lang="en-US" altLang="en-US" u="sng">
                <a:solidFill>
                  <a:srgbClr val="0000FF"/>
                </a:solidFill>
                <a:hlinkClick r:id="rId3"/>
              </a:rPr>
              <a:t>Apple Computer</a:t>
            </a:r>
            <a:r>
              <a:rPr lang="en-US" altLang="en-US"/>
              <a:t> does not have a case separate from its monitor. Instead, the monitor, CPU, memory chips, motherboard, power supply, hard-disk drive, and CD or CD/DVD drive are all contained in one compact unit.</a:t>
            </a:r>
          </a:p>
          <a:p>
            <a:pPr eaLnBrk="1" hangingPunct="1">
              <a:defRPr/>
            </a:pPr>
            <a:endParaRPr lang="en-US" altLang="en-US"/>
          </a:p>
          <a:p>
            <a:pPr eaLnBrk="1" hangingPunct="1">
              <a:defRPr/>
            </a:pP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CA3F63-5CFC-8684-1216-4CE007A9674C}"/>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17A9A7-CF69-9747-980D-3ED6A28D58E4}"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44035" name="Rectangle 2">
            <a:extLst>
              <a:ext uri="{FF2B5EF4-FFF2-40B4-BE49-F238E27FC236}">
                <a16:creationId xmlns:a16="http://schemas.microsoft.com/office/drawing/2014/main" id="{7634651F-3383-B3BA-F78A-3927B842CF45}"/>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A7718EDD-554B-2128-43B2-2D9DAABB1121}"/>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Processor chip - A tiny piece of silicon that contains millions of miniature electronic circuits.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9345219-80ED-C841-9403-C862B4E20960}"/>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37DAEC5-9B9A-0D4A-AC42-E1F2E6392C23}"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47107" name="Rectangle 2">
            <a:extLst>
              <a:ext uri="{FF2B5EF4-FFF2-40B4-BE49-F238E27FC236}">
                <a16:creationId xmlns:a16="http://schemas.microsoft.com/office/drawing/2014/main" id="{9B5011E6-1C69-5F93-A642-52CC85DDFBA3}"/>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63D3569D-3D2F-B35F-D855-AB2AB07C186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Memory chips:</a:t>
            </a:r>
          </a:p>
          <a:p>
            <a:pPr eaLnBrk="1" hangingPunct="1">
              <a:defRPr/>
            </a:pPr>
            <a:r>
              <a:rPr lang="en-US" altLang="en-US">
                <a:latin typeface="Times New Roman" charset="0"/>
              </a:rPr>
              <a:t>Also known as RAM (Random Access Memory).</a:t>
            </a:r>
          </a:p>
          <a:p>
            <a:pPr eaLnBrk="1" hangingPunct="1">
              <a:defRPr/>
            </a:pPr>
            <a:r>
              <a:rPr lang="en-US" altLang="en-US">
                <a:latin typeface="Times New Roman" charset="0"/>
              </a:rPr>
              <a:t>Represent primary storage or temporary storage.</a:t>
            </a:r>
          </a:p>
          <a:p>
            <a:pPr eaLnBrk="1" hangingPunct="1">
              <a:defRPr/>
            </a:pPr>
            <a:r>
              <a:rPr lang="en-US" altLang="en-US">
                <a:latin typeface="Times New Roman" charset="0"/>
              </a:rPr>
              <a:t>Hold data before processing and information after processing.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7C65899-9045-547A-D146-634956364220}"/>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0A6E731-57E9-A44E-A86C-67EC47E3AEE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51203" name="Rectangle 2">
            <a:extLst>
              <a:ext uri="{FF2B5EF4-FFF2-40B4-BE49-F238E27FC236}">
                <a16:creationId xmlns:a16="http://schemas.microsoft.com/office/drawing/2014/main" id="{0716090F-F751-8B75-55E7-7254643D5DDF}"/>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939397AA-A53A-6A08-25D6-C9A2BACF23C8}"/>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Hard-disk drive - a storage device that stores billions of characters of data on a nonremovable disk platter.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C948A2D-E759-F8A6-705C-A26C0CA56E0E}"/>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B94F47A-BABF-F845-829F-C5741A793FFA}"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53251" name="Rectangle 2">
            <a:extLst>
              <a:ext uri="{FF2B5EF4-FFF2-40B4-BE49-F238E27FC236}">
                <a16:creationId xmlns:a16="http://schemas.microsoft.com/office/drawing/2014/main" id="{C60BE3A8-6839-66ED-C784-99AF8C4EB8B7}"/>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11AF4C81-080B-42F6-7E49-9E641D4F0601}"/>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CD (Compact Disk) drive or DVD (Digital Video Disk) drive - a storage device that uses laser technology to read data from optical disks.</a:t>
            </a:r>
          </a:p>
          <a:p>
            <a:pPr eaLnBrk="1" hangingPunct="1">
              <a:defRPr/>
            </a:pPr>
            <a:endParaRPr lang="en-US" altLang="en-US"/>
          </a:p>
          <a:p>
            <a:pPr eaLnBrk="1" hangingPunct="1">
              <a:defRPr/>
            </a:pPr>
            <a:r>
              <a:rPr lang="en-US" altLang="en-US"/>
              <a:t>FACTOID: Many people who have to travel often for work like to take along their laptop computers so that they can make good use of their time while flying in an airplane, waiting at airports, etc. The advent of DVD players in laptops made this an even more attractive alternative, as travelers could carry along a DVD movie for their own personal entertainment. More and more desktop and tower microcomputers are beginning to feature DVD players as well, which further blurs the distinction between a computer and a television. One company that has taken advantage of this increase in computer-based DVD players (accompanied by a similar increase in home-entertainment DVD players) is </a:t>
            </a:r>
            <a:r>
              <a:rPr lang="en-US" altLang="en-US" u="sng">
                <a:solidFill>
                  <a:srgbClr val="0000FF"/>
                </a:solidFill>
                <a:hlinkClick r:id="rId3"/>
              </a:rPr>
              <a:t>netflix.com</a:t>
            </a:r>
            <a:r>
              <a:rPr lang="en-US" altLang="en-US"/>
              <a:t>. This WWW-based business is an online substitute for a video rental store. Netflix members pay a fixed amount per month for as many movie DVDs as they can order, watch, and return (in prepaid mailing envelopes) to the company.</a:t>
            </a:r>
          </a:p>
          <a:p>
            <a:pPr eaLnBrk="1" hangingPunct="1">
              <a:defRPr/>
            </a:pP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8AD968-09AD-C491-EF1F-D985CEA9DEF7}"/>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8F5F41F-BC54-C941-B33C-3AD8A5F97B42}"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56323" name="Rectangle 2">
            <a:extLst>
              <a:ext uri="{FF2B5EF4-FFF2-40B4-BE49-F238E27FC236}">
                <a16:creationId xmlns:a16="http://schemas.microsoft.com/office/drawing/2014/main" id="{564F6502-A3E3-8B22-9F4B-8D9073389D8C}"/>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9E194EB6-109E-A7A4-F54B-9376915B2B4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Speakers - the devices that play sounds transmitted as electrical signals from the sound card.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DFE2F8-0891-EBC4-93CE-05B2C9C3F9F4}"/>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5CC047-B9F2-554E-9C81-975ECC88822E}"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58371" name="Rectangle 2">
            <a:extLst>
              <a:ext uri="{FF2B5EF4-FFF2-40B4-BE49-F238E27FC236}">
                <a16:creationId xmlns:a16="http://schemas.microsoft.com/office/drawing/2014/main" id="{3A9A4594-EEAD-01C5-8243-3FA0519BFB7C}"/>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3B0A9EDB-6B2D-5BAC-DED7-A7AE3C6855E7}"/>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t>Output hardware - devices which translate info processed by the computer into a form that humans can understand.</a:t>
            </a:r>
          </a:p>
          <a:p>
            <a:pPr eaLnBrk="1" hangingPunct="1">
              <a:defRPr/>
            </a:pPr>
            <a:endParaRPr lang="en-US" altLang="en-US"/>
          </a:p>
          <a:p>
            <a:pPr eaLnBrk="1" hangingPunct="1">
              <a:defRPr/>
            </a:pPr>
            <a:r>
              <a:rPr lang="en-US" altLang="en-US"/>
              <a:t>Peripheral device - any component or piece of equipment that expands a computer’s input, storage, and output capabilities.</a:t>
            </a:r>
          </a:p>
          <a:p>
            <a:pPr eaLnBrk="1" hangingPunct="1">
              <a:defRPr/>
            </a:pPr>
            <a:endParaRPr lang="en-US" altLang="en-US"/>
          </a:p>
          <a:p>
            <a:pPr eaLnBrk="1" hangingPunct="1">
              <a:defRPr/>
            </a:pPr>
            <a:r>
              <a:rPr lang="en-US" altLang="en-US"/>
              <a:t>Sound card - enhances the computer’s sound-generating capabilities by allowing sound to be output through speakers.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24175DA-4E0C-6342-1A34-A129E5C4641B}"/>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922677-E9DE-6B4B-A3C8-C5D2364C6EF8}"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60419" name="Rectangle 2">
            <a:extLst>
              <a:ext uri="{FF2B5EF4-FFF2-40B4-BE49-F238E27FC236}">
                <a16:creationId xmlns:a16="http://schemas.microsoft.com/office/drawing/2014/main" id="{3C4D56C4-51AF-01E0-CE3F-4B7CA3F8DA96}"/>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A22AC265-507B-CF0A-23D2-5CD6663F37AC}"/>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Monitor - the display device that takes the electrical signals from the video card and forms an image using points of colored light on the screen.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DF62346-9D69-772C-E852-6ADD395D5323}"/>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4A4B79-DDEA-6148-94AF-C0592D8444D0}"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62467" name="Rectangle 2">
            <a:extLst>
              <a:ext uri="{FF2B5EF4-FFF2-40B4-BE49-F238E27FC236}">
                <a16:creationId xmlns:a16="http://schemas.microsoft.com/office/drawing/2014/main" id="{1DFAC2B9-4FEF-00F1-316E-73F7CA0666AC}"/>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359A5ADB-57A0-3D89-C0C7-80D3107E255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Video card - converts the processor’s output information into a video signal that can be sent through a cable to the monitor.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0C6BB16-E620-0CCC-A68B-303358F46839}"/>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5CEDEE5-69F4-C14E-979D-C5DD97F1B5DC}"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64515" name="Rectangle 2">
            <a:extLst>
              <a:ext uri="{FF2B5EF4-FFF2-40B4-BE49-F238E27FC236}">
                <a16:creationId xmlns:a16="http://schemas.microsoft.com/office/drawing/2014/main" id="{7338E079-BC57-EE39-7B5D-FFB0914E4453}"/>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730D2690-E931-251C-7F4C-1A4CF963DB54}"/>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Printer - an output device that produces text and graphics on paper.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FBA20D9-CE37-7DB3-AB65-38A6B62B90A3}"/>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3711B6-6B3F-334F-BB2E-963E4D7DD47B}"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66563" name="Rectangle 2">
            <a:extLst>
              <a:ext uri="{FF2B5EF4-FFF2-40B4-BE49-F238E27FC236}">
                <a16:creationId xmlns:a16="http://schemas.microsoft.com/office/drawing/2014/main" id="{638891B4-3D31-F8FF-1BB6-D5A4CF705F3F}"/>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4F64A158-4CE6-E5BA-E878-FADCDDCD3630}"/>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r>
              <a:rPr lang="en-US" altLang="en-US">
                <a:latin typeface="Times New Roman" charset="0"/>
              </a:rPr>
              <a:t>Modem - a device that sends and receives data over telephone lines to and from computers.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3A7A2C5-7B9D-4ACC-6777-2CB6C94EBFE4}"/>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10E2116-AA6D-4044-ADD8-48C6FE2AD98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68611" name="Rectangle 2">
            <a:extLst>
              <a:ext uri="{FF2B5EF4-FFF2-40B4-BE49-F238E27FC236}">
                <a16:creationId xmlns:a16="http://schemas.microsoft.com/office/drawing/2014/main" id="{F4C80DAD-78E1-A762-5FC1-D9837AFCCB0B}"/>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013341A1-104F-842F-5F8C-7938DA59350F}"/>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A7EA6A-3B06-F118-34A3-FACF730BCC79}"/>
              </a:ext>
            </a:extLst>
          </p:cNvPr>
          <p:cNvSpPr>
            <a:spLocks noGrp="1" noChangeArrowheads="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C6F51A8-D535-1247-9B6B-A627D3DB843C}"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mn-ea"/>
              <a:cs typeface="+mn-cs"/>
            </a:endParaRPr>
          </a:p>
        </p:txBody>
      </p:sp>
      <p:sp>
        <p:nvSpPr>
          <p:cNvPr id="70659" name="Rectangle 2">
            <a:extLst>
              <a:ext uri="{FF2B5EF4-FFF2-40B4-BE49-F238E27FC236}">
                <a16:creationId xmlns:a16="http://schemas.microsoft.com/office/drawing/2014/main" id="{A8381C0D-B1E0-00D3-FDF7-660B7EA00FCC}"/>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ADB876B9-07C0-6D21-9365-20D2BB6BDC1F}"/>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D3D7EF4-784D-E377-8E9E-F053084EFB88}"/>
              </a:ext>
            </a:extLst>
          </p:cNvPr>
          <p:cNvGrpSpPr>
            <a:grpSpLocks/>
          </p:cNvGrpSpPr>
          <p:nvPr/>
        </p:nvGrpSpPr>
        <p:grpSpPr bwMode="auto">
          <a:xfrm>
            <a:off x="0" y="0"/>
            <a:ext cx="12192000" cy="6858000"/>
            <a:chOff x="0" y="0"/>
            <a:chExt cx="5760" cy="4320"/>
          </a:xfrm>
        </p:grpSpPr>
        <p:sp>
          <p:nvSpPr>
            <p:cNvPr id="3" name="Rectangle 3">
              <a:extLst>
                <a:ext uri="{FF2B5EF4-FFF2-40B4-BE49-F238E27FC236}">
                  <a16:creationId xmlns:a16="http://schemas.microsoft.com/office/drawing/2014/main" id="{B3DEEC91-E0A9-5915-D53E-2E1332EB692F}"/>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4" name="Rectangle 4">
              <a:extLst>
                <a:ext uri="{FF2B5EF4-FFF2-40B4-BE49-F238E27FC236}">
                  <a16:creationId xmlns:a16="http://schemas.microsoft.com/office/drawing/2014/main" id="{30B69DBB-BD94-8C14-8224-1A59ED63545E}"/>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grpSp>
          <p:nvGrpSpPr>
            <p:cNvPr id="5" name="Group 5">
              <a:extLst>
                <a:ext uri="{FF2B5EF4-FFF2-40B4-BE49-F238E27FC236}">
                  <a16:creationId xmlns:a16="http://schemas.microsoft.com/office/drawing/2014/main" id="{298BBA84-65FC-50B6-7EF3-1FF4A14E12C9}"/>
                </a:ext>
              </a:extLst>
            </p:cNvPr>
            <p:cNvGrpSpPr>
              <a:grpSpLocks/>
            </p:cNvGrpSpPr>
            <p:nvPr/>
          </p:nvGrpSpPr>
          <p:grpSpPr bwMode="auto">
            <a:xfrm>
              <a:off x="0" y="672"/>
              <a:ext cx="1806" cy="1989"/>
              <a:chOff x="0" y="672"/>
              <a:chExt cx="1806" cy="1989"/>
            </a:xfrm>
          </p:grpSpPr>
          <p:sp>
            <p:nvSpPr>
              <p:cNvPr id="6" name="Rectangle 6">
                <a:extLst>
                  <a:ext uri="{FF2B5EF4-FFF2-40B4-BE49-F238E27FC236}">
                    <a16:creationId xmlns:a16="http://schemas.microsoft.com/office/drawing/2014/main" id="{2BD2CA5E-818B-3508-0F9C-9298485FB07A}"/>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7" name="Rectangle 7">
                <a:extLst>
                  <a:ext uri="{FF2B5EF4-FFF2-40B4-BE49-F238E27FC236}">
                    <a16:creationId xmlns:a16="http://schemas.microsoft.com/office/drawing/2014/main" id="{ED00305D-AF21-C322-FE8D-7AAB478E555D}"/>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8" name="Rectangle 8">
                <a:extLst>
                  <a:ext uri="{FF2B5EF4-FFF2-40B4-BE49-F238E27FC236}">
                    <a16:creationId xmlns:a16="http://schemas.microsoft.com/office/drawing/2014/main" id="{78EDA1B2-4F5C-8C7A-02C7-E2C263314E37}"/>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9" name="Rectangle 9">
                <a:extLst>
                  <a:ext uri="{FF2B5EF4-FFF2-40B4-BE49-F238E27FC236}">
                    <a16:creationId xmlns:a16="http://schemas.microsoft.com/office/drawing/2014/main" id="{7E805A56-D400-AADF-C1F5-664B67A62BA7}"/>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0" name="Rectangle 10">
                <a:extLst>
                  <a:ext uri="{FF2B5EF4-FFF2-40B4-BE49-F238E27FC236}">
                    <a16:creationId xmlns:a16="http://schemas.microsoft.com/office/drawing/2014/main" id="{B04C6117-2C64-42B8-BB95-1E78D5C6143C}"/>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1" name="Rectangle 11">
                <a:extLst>
                  <a:ext uri="{FF2B5EF4-FFF2-40B4-BE49-F238E27FC236}">
                    <a16:creationId xmlns:a16="http://schemas.microsoft.com/office/drawing/2014/main" id="{658AEB2C-E8BC-6F35-C2A1-3F561B4E5125}"/>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2" name="Rectangle 12">
                <a:extLst>
                  <a:ext uri="{FF2B5EF4-FFF2-40B4-BE49-F238E27FC236}">
                    <a16:creationId xmlns:a16="http://schemas.microsoft.com/office/drawing/2014/main" id="{5D339936-E872-20F8-1A13-810F4958AFD9}"/>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3" name="Rectangle 13">
                <a:extLst>
                  <a:ext uri="{FF2B5EF4-FFF2-40B4-BE49-F238E27FC236}">
                    <a16:creationId xmlns:a16="http://schemas.microsoft.com/office/drawing/2014/main" id="{683BA1B8-3E40-2EE3-0B0E-CE5FED815039}"/>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4" name="Rectangle 14">
                <a:extLst>
                  <a:ext uri="{FF2B5EF4-FFF2-40B4-BE49-F238E27FC236}">
                    <a16:creationId xmlns:a16="http://schemas.microsoft.com/office/drawing/2014/main" id="{69E94906-6842-7908-AF91-AF633F1C8487}"/>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5" name="Rectangle 15">
                <a:extLst>
                  <a:ext uri="{FF2B5EF4-FFF2-40B4-BE49-F238E27FC236}">
                    <a16:creationId xmlns:a16="http://schemas.microsoft.com/office/drawing/2014/main" id="{50DB62A8-12B0-A585-0276-1F01CFBE77D3}"/>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grpSp>
      </p:grpSp>
      <p:sp>
        <p:nvSpPr>
          <p:cNvPr id="278547" name="Rectangle 19"/>
          <p:cNvSpPr>
            <a:spLocks noGrp="1" noChangeArrowheads="1"/>
          </p:cNvSpPr>
          <p:nvPr>
            <p:ph type="ctrTitle"/>
          </p:nvPr>
        </p:nvSpPr>
        <p:spPr>
          <a:xfrm>
            <a:off x="3962400" y="1828800"/>
            <a:ext cx="8026400" cy="2209800"/>
          </a:xfrm>
        </p:spPr>
        <p:txBody>
          <a:bodyPr/>
          <a:lstStyle>
            <a:lvl1pPr>
              <a:defRPr sz="5000">
                <a:solidFill>
                  <a:srgbClr val="FFFFFF"/>
                </a:solidFill>
              </a:defRPr>
            </a:lvl1pPr>
          </a:lstStyle>
          <a:p>
            <a:pPr lvl="0"/>
            <a:r>
              <a:rPr lang="en-US" altLang="en-US" noProof="0"/>
              <a:t>Click to edit Master title style</a:t>
            </a:r>
          </a:p>
        </p:txBody>
      </p:sp>
      <p:sp>
        <p:nvSpPr>
          <p:cNvPr id="278548" name="Rectangle 20"/>
          <p:cNvSpPr>
            <a:spLocks noGrp="1" noChangeArrowheads="1"/>
          </p:cNvSpPr>
          <p:nvPr>
            <p:ph type="subTitle" idx="1"/>
          </p:nvPr>
        </p:nvSpPr>
        <p:spPr>
          <a:xfrm>
            <a:off x="3962400" y="4267200"/>
            <a:ext cx="8026400" cy="1752600"/>
          </a:xfrm>
        </p:spPr>
        <p:txBody>
          <a:bodyPr/>
          <a:lstStyle>
            <a:lvl1pPr marL="0" indent="0">
              <a:buFont typeface="Wingdings" pitchFamily="2" charset="2"/>
              <a:buNone/>
              <a:defRPr sz="3400"/>
            </a:lvl1pPr>
          </a:lstStyle>
          <a:p>
            <a:pPr lvl="0"/>
            <a:r>
              <a:rPr lang="en-US" altLang="en-US" noProof="0"/>
              <a:t>Click to edit Master subtitle style</a:t>
            </a:r>
          </a:p>
        </p:txBody>
      </p:sp>
      <p:sp>
        <p:nvSpPr>
          <p:cNvPr id="16" name="Rectangle 16">
            <a:extLst>
              <a:ext uri="{FF2B5EF4-FFF2-40B4-BE49-F238E27FC236}">
                <a16:creationId xmlns:a16="http://schemas.microsoft.com/office/drawing/2014/main" id="{3BE08896-69DA-5CF0-BC59-4A22BE98ED00}"/>
              </a:ext>
            </a:extLst>
          </p:cNvPr>
          <p:cNvSpPr>
            <a:spLocks noGrp="1" noChangeArrowheads="1"/>
          </p:cNvSpPr>
          <p:nvPr>
            <p:ph type="dt" sz="half" idx="10"/>
          </p:nvPr>
        </p:nvSpPr>
        <p:spPr>
          <a:xfrm>
            <a:off x="609600" y="6248400"/>
            <a:ext cx="2844800" cy="457200"/>
          </a:xfrm>
        </p:spPr>
        <p:txBody>
          <a:bodyPr/>
          <a:lstStyle>
            <a:lvl1pPr>
              <a:defRPr/>
            </a:lvl1pPr>
          </a:lstStyle>
          <a:p>
            <a:pPr>
              <a:defRPr/>
            </a:pPr>
            <a:endParaRPr lang="en-US" altLang="en-US"/>
          </a:p>
        </p:txBody>
      </p:sp>
      <p:sp>
        <p:nvSpPr>
          <p:cNvPr id="17" name="Rectangle 17">
            <a:extLst>
              <a:ext uri="{FF2B5EF4-FFF2-40B4-BE49-F238E27FC236}">
                <a16:creationId xmlns:a16="http://schemas.microsoft.com/office/drawing/2014/main" id="{6FE52EF6-424F-BAAA-E76D-3053816A6D91}"/>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18" name="Rectangle 18">
            <a:extLst>
              <a:ext uri="{FF2B5EF4-FFF2-40B4-BE49-F238E27FC236}">
                <a16:creationId xmlns:a16="http://schemas.microsoft.com/office/drawing/2014/main" id="{48DB835D-0BFE-B9AF-F03C-1F12336B5B18}"/>
              </a:ext>
            </a:extLst>
          </p:cNvPr>
          <p:cNvSpPr>
            <a:spLocks noGrp="1" noChangeArrowheads="1"/>
          </p:cNvSpPr>
          <p:nvPr>
            <p:ph type="sldNum" sz="quarter" idx="12"/>
          </p:nvPr>
        </p:nvSpPr>
        <p:spPr/>
        <p:txBody>
          <a:bodyPr/>
          <a:lstStyle>
            <a:lvl1pPr>
              <a:defRPr/>
            </a:lvl1pPr>
          </a:lstStyle>
          <a:p>
            <a:fld id="{EA748FA2-28C0-9F41-B8E1-F80C7A5302B4}" type="slidenum">
              <a:rPr lang="en-US" altLang="en-US"/>
              <a:pPr/>
              <a:t>‹#›</a:t>
            </a:fld>
            <a:endParaRPr lang="en-US" altLang="en-US"/>
          </a:p>
        </p:txBody>
      </p:sp>
    </p:spTree>
    <p:extLst>
      <p:ext uri="{BB962C8B-B14F-4D97-AF65-F5344CB8AC3E}">
        <p14:creationId xmlns:p14="http://schemas.microsoft.com/office/powerpoint/2010/main" val="2469600488"/>
      </p:ext>
    </p:extLst>
  </p:cSld>
  <p:clrMapOvr>
    <a:masterClrMapping/>
  </p:clrMapOvr>
  <p:transition>
    <p:cover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4E61D74D-6EDC-E284-3B5B-3C355234018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B20C4A52-6447-3263-3E49-E2CA1B27DB70}"/>
              </a:ext>
            </a:extLst>
          </p:cNvPr>
          <p:cNvSpPr>
            <a:spLocks noGrp="1" noChangeArrowheads="1"/>
          </p:cNvSpPr>
          <p:nvPr>
            <p:ph type="sldNum" sz="quarter" idx="11"/>
          </p:nvPr>
        </p:nvSpPr>
        <p:spPr>
          <a:ln/>
        </p:spPr>
        <p:txBody>
          <a:bodyPr/>
          <a:lstStyle>
            <a:lvl1pPr>
              <a:defRPr/>
            </a:lvl1pPr>
          </a:lstStyle>
          <a:p>
            <a:fld id="{C08F2BF6-1BE8-3F49-B397-B1FDFFAA9D56}" type="slidenum">
              <a:rPr lang="en-US" altLang="en-US"/>
              <a:pPr/>
              <a:t>‹#›</a:t>
            </a:fld>
            <a:endParaRPr lang="en-US" altLang="en-US"/>
          </a:p>
        </p:txBody>
      </p:sp>
      <p:sp>
        <p:nvSpPr>
          <p:cNvPr id="6" name="Rectangle 16">
            <a:extLst>
              <a:ext uri="{FF2B5EF4-FFF2-40B4-BE49-F238E27FC236}">
                <a16:creationId xmlns:a16="http://schemas.microsoft.com/office/drawing/2014/main" id="{B031C290-A67E-AE8F-77A7-2343F1A52EA7}"/>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216289672"/>
      </p:ext>
    </p:extLst>
  </p:cSld>
  <p:clrMapOvr>
    <a:masterClrMapping/>
  </p:clrMapOvr>
  <p:transition>
    <p:cover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3C636A16-C7D6-AAFA-9313-3B7014D777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75E40321-3B25-6921-0252-E21C3E45EF22}"/>
              </a:ext>
            </a:extLst>
          </p:cNvPr>
          <p:cNvSpPr>
            <a:spLocks noGrp="1" noChangeArrowheads="1"/>
          </p:cNvSpPr>
          <p:nvPr>
            <p:ph type="sldNum" sz="quarter" idx="11"/>
          </p:nvPr>
        </p:nvSpPr>
        <p:spPr>
          <a:ln/>
        </p:spPr>
        <p:txBody>
          <a:bodyPr/>
          <a:lstStyle>
            <a:lvl1pPr>
              <a:defRPr/>
            </a:lvl1pPr>
          </a:lstStyle>
          <a:p>
            <a:fld id="{4EEBA961-3497-2246-8CAD-6A5989779675}" type="slidenum">
              <a:rPr lang="en-US" altLang="en-US"/>
              <a:pPr/>
              <a:t>‹#›</a:t>
            </a:fld>
            <a:endParaRPr lang="en-US" altLang="en-US"/>
          </a:p>
        </p:txBody>
      </p:sp>
      <p:sp>
        <p:nvSpPr>
          <p:cNvPr id="6" name="Rectangle 16">
            <a:extLst>
              <a:ext uri="{FF2B5EF4-FFF2-40B4-BE49-F238E27FC236}">
                <a16:creationId xmlns:a16="http://schemas.microsoft.com/office/drawing/2014/main" id="{115999BA-B3C2-0887-F808-DE2DFE6EDF88}"/>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921024864"/>
      </p:ext>
    </p:extLst>
  </p:cSld>
  <p:clrMapOvr>
    <a:masterClrMapping/>
  </p:clrMapOvr>
  <p:transition>
    <p:cover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9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2">
            <a:extLst>
              <a:ext uri="{FF2B5EF4-FFF2-40B4-BE49-F238E27FC236}">
                <a16:creationId xmlns:a16="http://schemas.microsoft.com/office/drawing/2014/main" id="{33621295-497D-EC82-A6B5-6A8EDFE09D3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89E065AD-954D-DBFB-F8F0-DD8485C8D4C5}"/>
              </a:ext>
            </a:extLst>
          </p:cNvPr>
          <p:cNvSpPr>
            <a:spLocks noGrp="1" noChangeArrowheads="1"/>
          </p:cNvSpPr>
          <p:nvPr>
            <p:ph type="sldNum" sz="quarter" idx="11"/>
          </p:nvPr>
        </p:nvSpPr>
        <p:spPr>
          <a:ln/>
        </p:spPr>
        <p:txBody>
          <a:bodyPr/>
          <a:lstStyle>
            <a:lvl1pPr>
              <a:defRPr/>
            </a:lvl1pPr>
          </a:lstStyle>
          <a:p>
            <a:fld id="{1B39A495-9879-2945-905A-DC2CF5FD5D3C}" type="slidenum">
              <a:rPr lang="en-US" altLang="en-US"/>
              <a:pPr/>
              <a:t>‹#›</a:t>
            </a:fld>
            <a:endParaRPr lang="en-US" altLang="en-US"/>
          </a:p>
        </p:txBody>
      </p:sp>
      <p:sp>
        <p:nvSpPr>
          <p:cNvPr id="7" name="Rectangle 16">
            <a:extLst>
              <a:ext uri="{FF2B5EF4-FFF2-40B4-BE49-F238E27FC236}">
                <a16:creationId xmlns:a16="http://schemas.microsoft.com/office/drawing/2014/main" id="{7847907D-2CF9-D9AC-1696-E753E144BE04}"/>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41849148"/>
      </p:ext>
    </p:extLst>
  </p:cSld>
  <p:clrMapOvr>
    <a:masterClrMapping/>
  </p:clrMapOvr>
  <p:transition>
    <p:cover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2">
            <a:extLst>
              <a:ext uri="{FF2B5EF4-FFF2-40B4-BE49-F238E27FC236}">
                <a16:creationId xmlns:a16="http://schemas.microsoft.com/office/drawing/2014/main" id="{B15C441B-DDA6-561A-05A3-DDBFE886A30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3">
            <a:extLst>
              <a:ext uri="{FF2B5EF4-FFF2-40B4-BE49-F238E27FC236}">
                <a16:creationId xmlns:a16="http://schemas.microsoft.com/office/drawing/2014/main" id="{221F6CCA-6CA4-138B-44E4-0326AA70E4F8}"/>
              </a:ext>
            </a:extLst>
          </p:cNvPr>
          <p:cNvSpPr>
            <a:spLocks noGrp="1" noChangeArrowheads="1"/>
          </p:cNvSpPr>
          <p:nvPr>
            <p:ph type="sldNum" sz="quarter" idx="11"/>
          </p:nvPr>
        </p:nvSpPr>
        <p:spPr>
          <a:ln/>
        </p:spPr>
        <p:txBody>
          <a:bodyPr/>
          <a:lstStyle>
            <a:lvl1pPr>
              <a:defRPr/>
            </a:lvl1pPr>
          </a:lstStyle>
          <a:p>
            <a:fld id="{13BEBB2C-2764-4E4E-8E14-709DB2C82D31}" type="slidenum">
              <a:rPr lang="en-US" altLang="en-US"/>
              <a:pPr/>
              <a:t>‹#›</a:t>
            </a:fld>
            <a:endParaRPr lang="en-US" altLang="en-US"/>
          </a:p>
        </p:txBody>
      </p:sp>
      <p:sp>
        <p:nvSpPr>
          <p:cNvPr id="9" name="Rectangle 16">
            <a:extLst>
              <a:ext uri="{FF2B5EF4-FFF2-40B4-BE49-F238E27FC236}">
                <a16:creationId xmlns:a16="http://schemas.microsoft.com/office/drawing/2014/main" id="{741FD7BD-9FE2-3180-1D82-D7048753D025}"/>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829900521"/>
      </p:ext>
    </p:extLst>
  </p:cSld>
  <p:clrMapOvr>
    <a:masterClrMapping/>
  </p:clrMapOvr>
  <p:transition>
    <p:cover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2">
            <a:extLst>
              <a:ext uri="{FF2B5EF4-FFF2-40B4-BE49-F238E27FC236}">
                <a16:creationId xmlns:a16="http://schemas.microsoft.com/office/drawing/2014/main" id="{0AE5CCF1-25FB-238E-02E2-56E9F43D4B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3">
            <a:extLst>
              <a:ext uri="{FF2B5EF4-FFF2-40B4-BE49-F238E27FC236}">
                <a16:creationId xmlns:a16="http://schemas.microsoft.com/office/drawing/2014/main" id="{8E4EBF78-4CE4-7D4D-3E95-90775EEEB97B}"/>
              </a:ext>
            </a:extLst>
          </p:cNvPr>
          <p:cNvSpPr>
            <a:spLocks noGrp="1" noChangeArrowheads="1"/>
          </p:cNvSpPr>
          <p:nvPr>
            <p:ph type="sldNum" sz="quarter" idx="11"/>
          </p:nvPr>
        </p:nvSpPr>
        <p:spPr>
          <a:ln/>
        </p:spPr>
        <p:txBody>
          <a:bodyPr/>
          <a:lstStyle>
            <a:lvl1pPr>
              <a:defRPr/>
            </a:lvl1pPr>
          </a:lstStyle>
          <a:p>
            <a:fld id="{7B06A5B9-3A29-3B47-85C2-7B71F3A74B07}" type="slidenum">
              <a:rPr lang="en-US" altLang="en-US"/>
              <a:pPr/>
              <a:t>‹#›</a:t>
            </a:fld>
            <a:endParaRPr lang="en-US" altLang="en-US"/>
          </a:p>
        </p:txBody>
      </p:sp>
      <p:sp>
        <p:nvSpPr>
          <p:cNvPr id="5" name="Rectangle 16">
            <a:extLst>
              <a:ext uri="{FF2B5EF4-FFF2-40B4-BE49-F238E27FC236}">
                <a16:creationId xmlns:a16="http://schemas.microsoft.com/office/drawing/2014/main" id="{3888EE06-C115-0E05-227C-08B068C630CB}"/>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278820122"/>
      </p:ext>
    </p:extLst>
  </p:cSld>
  <p:clrMapOvr>
    <a:masterClrMapping/>
  </p:clrMapOvr>
  <p:transition>
    <p:cover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D492CDC-8847-18BC-4F70-3925D49FB41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3">
            <a:extLst>
              <a:ext uri="{FF2B5EF4-FFF2-40B4-BE49-F238E27FC236}">
                <a16:creationId xmlns:a16="http://schemas.microsoft.com/office/drawing/2014/main" id="{C7166C50-DE38-704B-3571-2A20475BFDCD}"/>
              </a:ext>
            </a:extLst>
          </p:cNvPr>
          <p:cNvSpPr>
            <a:spLocks noGrp="1" noChangeArrowheads="1"/>
          </p:cNvSpPr>
          <p:nvPr>
            <p:ph type="sldNum" sz="quarter" idx="11"/>
          </p:nvPr>
        </p:nvSpPr>
        <p:spPr>
          <a:ln/>
        </p:spPr>
        <p:txBody>
          <a:bodyPr/>
          <a:lstStyle>
            <a:lvl1pPr>
              <a:defRPr/>
            </a:lvl1pPr>
          </a:lstStyle>
          <a:p>
            <a:fld id="{4CF722C3-5763-B346-89F3-6BFE5159CC90}" type="slidenum">
              <a:rPr lang="en-US" altLang="en-US"/>
              <a:pPr/>
              <a:t>‹#›</a:t>
            </a:fld>
            <a:endParaRPr lang="en-US" altLang="en-US"/>
          </a:p>
        </p:txBody>
      </p:sp>
      <p:sp>
        <p:nvSpPr>
          <p:cNvPr id="4" name="Rectangle 16">
            <a:extLst>
              <a:ext uri="{FF2B5EF4-FFF2-40B4-BE49-F238E27FC236}">
                <a16:creationId xmlns:a16="http://schemas.microsoft.com/office/drawing/2014/main" id="{101E789B-C454-9EAA-270D-FBF7228B8A3A}"/>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809090147"/>
      </p:ext>
    </p:extLst>
  </p:cSld>
  <p:clrMapOvr>
    <a:masterClrMapping/>
  </p:clrMapOvr>
  <p:transition>
    <p:cover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DE00D899-D8B0-79D4-E4E0-FE628798DAD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6801ECDC-0F44-40C5-7EB9-2279548E3A3D}"/>
              </a:ext>
            </a:extLst>
          </p:cNvPr>
          <p:cNvSpPr>
            <a:spLocks noGrp="1" noChangeArrowheads="1"/>
          </p:cNvSpPr>
          <p:nvPr>
            <p:ph type="sldNum" sz="quarter" idx="11"/>
          </p:nvPr>
        </p:nvSpPr>
        <p:spPr>
          <a:ln/>
        </p:spPr>
        <p:txBody>
          <a:bodyPr/>
          <a:lstStyle>
            <a:lvl1pPr>
              <a:defRPr/>
            </a:lvl1pPr>
          </a:lstStyle>
          <a:p>
            <a:fld id="{7F606074-4511-784A-B2B2-C1ADBB91D0C6}" type="slidenum">
              <a:rPr lang="en-US" altLang="en-US"/>
              <a:pPr/>
              <a:t>‹#›</a:t>
            </a:fld>
            <a:endParaRPr lang="en-US" altLang="en-US"/>
          </a:p>
        </p:txBody>
      </p:sp>
      <p:sp>
        <p:nvSpPr>
          <p:cNvPr id="7" name="Rectangle 16">
            <a:extLst>
              <a:ext uri="{FF2B5EF4-FFF2-40B4-BE49-F238E27FC236}">
                <a16:creationId xmlns:a16="http://schemas.microsoft.com/office/drawing/2014/main" id="{865B3338-2ACD-F521-CB15-F335F7C3612E}"/>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670421849"/>
      </p:ext>
    </p:extLst>
  </p:cSld>
  <p:clrMapOvr>
    <a:masterClrMapping/>
  </p:clrMapOvr>
  <p:transition>
    <p:cover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377B4CA8-2826-A322-2448-4443132158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BDE9B32B-A8CC-274C-A07E-7A83969FCD38}"/>
              </a:ext>
            </a:extLst>
          </p:cNvPr>
          <p:cNvSpPr>
            <a:spLocks noGrp="1" noChangeArrowheads="1"/>
          </p:cNvSpPr>
          <p:nvPr>
            <p:ph type="sldNum" sz="quarter" idx="11"/>
          </p:nvPr>
        </p:nvSpPr>
        <p:spPr>
          <a:ln/>
        </p:spPr>
        <p:txBody>
          <a:bodyPr/>
          <a:lstStyle>
            <a:lvl1pPr>
              <a:defRPr/>
            </a:lvl1pPr>
          </a:lstStyle>
          <a:p>
            <a:fld id="{10538EB7-C96C-7A4F-9C24-BC362B8F1B38}" type="slidenum">
              <a:rPr lang="en-US" altLang="en-US"/>
              <a:pPr/>
              <a:t>‹#›</a:t>
            </a:fld>
            <a:endParaRPr lang="en-US" altLang="en-US"/>
          </a:p>
        </p:txBody>
      </p:sp>
      <p:sp>
        <p:nvSpPr>
          <p:cNvPr id="7" name="Rectangle 16">
            <a:extLst>
              <a:ext uri="{FF2B5EF4-FFF2-40B4-BE49-F238E27FC236}">
                <a16:creationId xmlns:a16="http://schemas.microsoft.com/office/drawing/2014/main" id="{E3EA9CF2-8DE0-1F0B-6237-576DFB269B6B}"/>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234332267"/>
      </p:ext>
    </p:extLst>
  </p:cSld>
  <p:clrMapOvr>
    <a:masterClrMapping/>
  </p:clrMapOvr>
  <p:transition>
    <p:cover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9ED6A71A-319F-0387-D0A3-1320590C937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99E2758A-2179-E49B-645E-364FEE79AE89}"/>
              </a:ext>
            </a:extLst>
          </p:cNvPr>
          <p:cNvSpPr>
            <a:spLocks noGrp="1" noChangeArrowheads="1"/>
          </p:cNvSpPr>
          <p:nvPr>
            <p:ph type="sldNum" sz="quarter" idx="11"/>
          </p:nvPr>
        </p:nvSpPr>
        <p:spPr>
          <a:ln/>
        </p:spPr>
        <p:txBody>
          <a:bodyPr/>
          <a:lstStyle>
            <a:lvl1pPr>
              <a:defRPr/>
            </a:lvl1pPr>
          </a:lstStyle>
          <a:p>
            <a:fld id="{97A4DFED-DE17-9B4D-A7D4-BF6C913213DF}" type="slidenum">
              <a:rPr lang="en-US" altLang="en-US"/>
              <a:pPr/>
              <a:t>‹#›</a:t>
            </a:fld>
            <a:endParaRPr lang="en-US" altLang="en-US"/>
          </a:p>
        </p:txBody>
      </p:sp>
      <p:sp>
        <p:nvSpPr>
          <p:cNvPr id="6" name="Rectangle 16">
            <a:extLst>
              <a:ext uri="{FF2B5EF4-FFF2-40B4-BE49-F238E27FC236}">
                <a16:creationId xmlns:a16="http://schemas.microsoft.com/office/drawing/2014/main" id="{B201F214-6165-4D70-2C01-6B918C29C3B6}"/>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682055581"/>
      </p:ext>
    </p:extLst>
  </p:cSld>
  <p:clrMapOvr>
    <a:masterClrMapping/>
  </p:clrMapOvr>
  <p:transition>
    <p:cover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57200"/>
            <a:ext cx="2743200" cy="54102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0" y="457200"/>
            <a:ext cx="80264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75A1236F-F5B3-56B5-E36C-AC735494D0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ECDFCE6-1841-F70A-EA4F-64BBCA1BA1D4}"/>
              </a:ext>
            </a:extLst>
          </p:cNvPr>
          <p:cNvSpPr>
            <a:spLocks noGrp="1" noChangeArrowheads="1"/>
          </p:cNvSpPr>
          <p:nvPr>
            <p:ph type="sldNum" sz="quarter" idx="11"/>
          </p:nvPr>
        </p:nvSpPr>
        <p:spPr>
          <a:ln/>
        </p:spPr>
        <p:txBody>
          <a:bodyPr/>
          <a:lstStyle>
            <a:lvl1pPr>
              <a:defRPr/>
            </a:lvl1pPr>
          </a:lstStyle>
          <a:p>
            <a:fld id="{3E8A08A8-F1C5-894F-A5CA-71598D92ED5A}" type="slidenum">
              <a:rPr lang="en-US" altLang="en-US"/>
              <a:pPr/>
              <a:t>‹#›</a:t>
            </a:fld>
            <a:endParaRPr lang="en-US" altLang="en-US"/>
          </a:p>
        </p:txBody>
      </p:sp>
      <p:sp>
        <p:nvSpPr>
          <p:cNvPr id="6" name="Rectangle 16">
            <a:extLst>
              <a:ext uri="{FF2B5EF4-FFF2-40B4-BE49-F238E27FC236}">
                <a16:creationId xmlns:a16="http://schemas.microsoft.com/office/drawing/2014/main" id="{2BEEA28F-8D72-BC41-EA46-4CA7723F912F}"/>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10581951"/>
      </p:ext>
    </p:extLst>
  </p:cSld>
  <p:clrMapOvr>
    <a:masterClrMapping/>
  </p:clrMapOvr>
  <p:transition>
    <p:cover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2">
            <a:extLst>
              <a:ext uri="{FF2B5EF4-FFF2-40B4-BE49-F238E27FC236}">
                <a16:creationId xmlns:a16="http://schemas.microsoft.com/office/drawing/2014/main" id="{E0E52F57-8C97-6B95-35AA-E9DEAA1D4E2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78FD3F40-0CAD-AF10-28AB-C2D03AC9D5A9}"/>
              </a:ext>
            </a:extLst>
          </p:cNvPr>
          <p:cNvSpPr>
            <a:spLocks noGrp="1" noChangeArrowheads="1"/>
          </p:cNvSpPr>
          <p:nvPr>
            <p:ph type="sldNum" sz="quarter" idx="11"/>
          </p:nvPr>
        </p:nvSpPr>
        <p:spPr>
          <a:ln/>
        </p:spPr>
        <p:txBody>
          <a:bodyPr/>
          <a:lstStyle>
            <a:lvl1pPr>
              <a:defRPr/>
            </a:lvl1pPr>
          </a:lstStyle>
          <a:p>
            <a:fld id="{5050AD2B-00D1-E940-AE9E-4D185D9E5C1A}" type="slidenum">
              <a:rPr lang="en-US" altLang="en-US"/>
              <a:pPr/>
              <a:t>‹#›</a:t>
            </a:fld>
            <a:endParaRPr lang="en-US" altLang="en-US"/>
          </a:p>
        </p:txBody>
      </p:sp>
      <p:sp>
        <p:nvSpPr>
          <p:cNvPr id="7" name="Rectangle 16">
            <a:extLst>
              <a:ext uri="{FF2B5EF4-FFF2-40B4-BE49-F238E27FC236}">
                <a16:creationId xmlns:a16="http://schemas.microsoft.com/office/drawing/2014/main" id="{FB3F91E8-E4AB-596A-15B0-796E007754BA}"/>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208773550"/>
      </p:ext>
    </p:extLst>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6197600" y="1981200"/>
            <a:ext cx="53848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197600" y="4000500"/>
            <a:ext cx="53848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Rectangle 2">
            <a:extLst>
              <a:ext uri="{FF2B5EF4-FFF2-40B4-BE49-F238E27FC236}">
                <a16:creationId xmlns:a16="http://schemas.microsoft.com/office/drawing/2014/main" id="{5DEE9CA4-311F-838D-06CA-7755CF1C9B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7" name="Rectangle 3">
            <a:extLst>
              <a:ext uri="{FF2B5EF4-FFF2-40B4-BE49-F238E27FC236}">
                <a16:creationId xmlns:a16="http://schemas.microsoft.com/office/drawing/2014/main" id="{A91EB3DC-6302-1A21-F002-DFCE296C208A}"/>
              </a:ext>
            </a:extLst>
          </p:cNvPr>
          <p:cNvSpPr>
            <a:spLocks noGrp="1" noChangeArrowheads="1"/>
          </p:cNvSpPr>
          <p:nvPr>
            <p:ph type="sldNum" sz="quarter" idx="11"/>
          </p:nvPr>
        </p:nvSpPr>
        <p:spPr>
          <a:ln/>
        </p:spPr>
        <p:txBody>
          <a:bodyPr/>
          <a:lstStyle>
            <a:lvl1pPr>
              <a:defRPr/>
            </a:lvl1pPr>
          </a:lstStyle>
          <a:p>
            <a:fld id="{AB4F0743-DF89-D045-8E7A-99FD77AF1D76}" type="slidenum">
              <a:rPr lang="en-US" altLang="en-US"/>
              <a:pPr/>
              <a:t>‹#›</a:t>
            </a:fld>
            <a:endParaRPr lang="en-US" altLang="en-US"/>
          </a:p>
        </p:txBody>
      </p:sp>
      <p:sp>
        <p:nvSpPr>
          <p:cNvPr id="8" name="Rectangle 16">
            <a:extLst>
              <a:ext uri="{FF2B5EF4-FFF2-40B4-BE49-F238E27FC236}">
                <a16:creationId xmlns:a16="http://schemas.microsoft.com/office/drawing/2014/main" id="{B1D1D23E-EE08-B094-C77C-B51A7A08AD71}"/>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36061183"/>
      </p:ext>
    </p:extLst>
  </p:cSld>
  <p:clrMapOvr>
    <a:masterClrMapping/>
  </p:clrMapOvr>
  <p:transition>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981200"/>
            <a:ext cx="109728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09600" y="4000500"/>
            <a:ext cx="109728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2">
            <a:extLst>
              <a:ext uri="{FF2B5EF4-FFF2-40B4-BE49-F238E27FC236}">
                <a16:creationId xmlns:a16="http://schemas.microsoft.com/office/drawing/2014/main" id="{5D2E0629-C07C-EB01-06AB-78891C0F311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841B2C79-DE09-AE43-2874-C63A1051DCD9}"/>
              </a:ext>
            </a:extLst>
          </p:cNvPr>
          <p:cNvSpPr>
            <a:spLocks noGrp="1" noChangeArrowheads="1"/>
          </p:cNvSpPr>
          <p:nvPr>
            <p:ph type="sldNum" sz="quarter" idx="11"/>
          </p:nvPr>
        </p:nvSpPr>
        <p:spPr>
          <a:ln/>
        </p:spPr>
        <p:txBody>
          <a:bodyPr/>
          <a:lstStyle>
            <a:lvl1pPr>
              <a:defRPr/>
            </a:lvl1pPr>
          </a:lstStyle>
          <a:p>
            <a:fld id="{DE23D86C-6343-1D42-AD01-7E668BD0C1CC}" type="slidenum">
              <a:rPr lang="en-US" altLang="en-US"/>
              <a:pPr/>
              <a:t>‹#›</a:t>
            </a:fld>
            <a:endParaRPr lang="en-US" altLang="en-US"/>
          </a:p>
        </p:txBody>
      </p:sp>
      <p:sp>
        <p:nvSpPr>
          <p:cNvPr id="7" name="Rectangle 16">
            <a:extLst>
              <a:ext uri="{FF2B5EF4-FFF2-40B4-BE49-F238E27FC236}">
                <a16:creationId xmlns:a16="http://schemas.microsoft.com/office/drawing/2014/main" id="{C5C816D8-CDF8-03A2-A9D2-DA933A510F62}"/>
              </a:ext>
            </a:extLst>
          </p:cNvPr>
          <p:cNvSpPr>
            <a:spLocks noGrp="1" noChangeArrowheads="1"/>
          </p:cNvSpPr>
          <p:nvPr>
            <p:ph type="dt" sz="half"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89445466"/>
      </p:ext>
    </p:extLst>
  </p:cSld>
  <p:clrMapOvr>
    <a:masterClrMapping/>
  </p:clrMapOvr>
  <p:transition>
    <p:cover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51202" name="Rectangle 1026"/>
          <p:cNvSpPr>
            <a:spLocks noGrp="1" noChangeArrowheads="1"/>
          </p:cNvSpPr>
          <p:nvPr>
            <p:ph type="ctrTitle"/>
          </p:nvPr>
        </p:nvSpPr>
        <p:spPr>
          <a:xfrm>
            <a:off x="914400" y="2286000"/>
            <a:ext cx="10363200" cy="1143000"/>
          </a:xfrm>
        </p:spPr>
        <p:txBody>
          <a:bodyPr/>
          <a:lstStyle>
            <a:lvl1pPr>
              <a:defRPr>
                <a:solidFill>
                  <a:srgbClr val="FFFFFF"/>
                </a:solidFill>
              </a:defRPr>
            </a:lvl1pPr>
          </a:lstStyle>
          <a:p>
            <a:pPr lvl="0"/>
            <a:r>
              <a:rPr lang="en-US" noProof="0"/>
              <a:t>Click to edit Master title style</a:t>
            </a:r>
          </a:p>
        </p:txBody>
      </p:sp>
    </p:spTree>
    <p:extLst>
      <p:ext uri="{BB962C8B-B14F-4D97-AF65-F5344CB8AC3E}">
        <p14:creationId xmlns:p14="http://schemas.microsoft.com/office/powerpoint/2010/main" val="1025221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844800" y="76200"/>
            <a:ext cx="7416800" cy="1143000"/>
          </a:xfrm>
        </p:spPr>
        <p:txBody>
          <a:bodyPr/>
          <a:lstStyle/>
          <a:p>
            <a:r>
              <a:rPr lang="en-US"/>
              <a:t>Click to edit Master title style</a:t>
            </a:r>
            <a:endParaRPr lang="ar-SA"/>
          </a:p>
        </p:txBody>
      </p:sp>
      <p:sp>
        <p:nvSpPr>
          <p:cNvPr id="3" name="Text Placeholder 2"/>
          <p:cNvSpPr>
            <a:spLocks noGrp="1"/>
          </p:cNvSpPr>
          <p:nvPr>
            <p:ph type="body" sz="half" idx="1"/>
          </p:nvPr>
        </p:nvSpPr>
        <p:spPr>
          <a:xfrm>
            <a:off x="914400" y="1676400"/>
            <a:ext cx="50800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4" name="Online Image Placeholder 3"/>
          <p:cNvSpPr>
            <a:spLocks noGrp="1"/>
          </p:cNvSpPr>
          <p:nvPr>
            <p:ph type="clipArt" sz="half" idx="2"/>
          </p:nvPr>
        </p:nvSpPr>
        <p:spPr>
          <a:xfrm>
            <a:off x="6197600" y="1676400"/>
            <a:ext cx="5080000" cy="4648200"/>
          </a:xfrm>
        </p:spPr>
        <p:txBody>
          <a:bodyPr/>
          <a:lstStyle/>
          <a:p>
            <a:pPr lvl="0"/>
            <a:endParaRPr lang="ar-SA" noProof="0"/>
          </a:p>
        </p:txBody>
      </p:sp>
    </p:spTree>
    <p:extLst>
      <p:ext uri="{BB962C8B-B14F-4D97-AF65-F5344CB8AC3E}">
        <p14:creationId xmlns:p14="http://schemas.microsoft.com/office/powerpoint/2010/main" val="3200952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81000"/>
            <a:ext cx="10972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EFE16047-1DBA-8E8B-17B8-8385FFD9CDED}"/>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48540B8C-5B8F-AD46-35E8-DE232799A72A}"/>
              </a:ext>
            </a:extLst>
          </p:cNvPr>
          <p:cNvSpPr>
            <a:spLocks noGrp="1"/>
          </p:cNvSpPr>
          <p:nvPr>
            <p:ph type="ftr" sz="quarter" idx="11"/>
          </p:nvPr>
        </p:nvSpPr>
        <p:spPr>
          <a:xfrm>
            <a:off x="4165600" y="6245225"/>
            <a:ext cx="3860800" cy="476250"/>
          </a:xfrm>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5C79CFCC-0A24-6909-A20B-D571520B0C89}"/>
              </a:ext>
            </a:extLst>
          </p:cNvPr>
          <p:cNvSpPr>
            <a:spLocks noGrp="1"/>
          </p:cNvSpPr>
          <p:nvPr>
            <p:ph type="sldNum" sz="quarter" idx="12"/>
          </p:nvPr>
        </p:nvSpPr>
        <p:spPr>
          <a:xfrm>
            <a:off x="8737600" y="6245225"/>
            <a:ext cx="2844800" cy="476250"/>
          </a:xfrm>
        </p:spPr>
        <p:txBody>
          <a:bodyPr/>
          <a:lstStyle>
            <a:lvl1pPr>
              <a:defRPr/>
            </a:lvl1pPr>
          </a:lstStyle>
          <a:p>
            <a:fld id="{608BD001-D561-A84A-941D-3030B430BB48}" type="slidenum">
              <a:rPr lang="en-US" altLang="en-US"/>
              <a:pPr/>
              <a:t>‹#›</a:t>
            </a:fld>
            <a:endParaRPr lang="en-US" altLang="en-US"/>
          </a:p>
        </p:txBody>
      </p:sp>
    </p:spTree>
    <p:extLst>
      <p:ext uri="{BB962C8B-B14F-4D97-AF65-F5344CB8AC3E}">
        <p14:creationId xmlns:p14="http://schemas.microsoft.com/office/powerpoint/2010/main" val="17212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7B08C39B-120E-F8B4-A1E9-1128EA69751F}"/>
              </a:ext>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ltLang="en-US"/>
          </a:p>
        </p:txBody>
      </p:sp>
      <p:sp>
        <p:nvSpPr>
          <p:cNvPr id="277507" name="Rectangle 3">
            <a:extLst>
              <a:ext uri="{FF2B5EF4-FFF2-40B4-BE49-F238E27FC236}">
                <a16:creationId xmlns:a16="http://schemas.microsoft.com/office/drawing/2014/main" id="{70EF87B9-BD63-13B6-AADE-000B6FF4BBCF}"/>
              </a:ext>
            </a:extLst>
          </p:cNvPr>
          <p:cNvSpPr>
            <a:spLocks noGrp="1" noChangeArrowheads="1"/>
          </p:cNvSpPr>
          <p:nvPr>
            <p:ph type="sldNum" sz="quarter" idx="4"/>
          </p:nvPr>
        </p:nvSpPr>
        <p:spPr bwMode="auto">
          <a:xfrm>
            <a:off x="8737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Black" panose="020B0604020202020204" pitchFamily="34" charset="0"/>
              </a:defRPr>
            </a:lvl1pPr>
          </a:lstStyle>
          <a:p>
            <a:fld id="{2BEF7F6B-0076-EA4F-B6D3-87144FC74C60}" type="slidenum">
              <a:rPr lang="en-US" altLang="en-US"/>
              <a:pPr/>
              <a:t>‹#›</a:t>
            </a:fld>
            <a:endParaRPr lang="en-US" altLang="en-US"/>
          </a:p>
        </p:txBody>
      </p:sp>
      <p:grpSp>
        <p:nvGrpSpPr>
          <p:cNvPr id="1028" name="Group 4">
            <a:extLst>
              <a:ext uri="{FF2B5EF4-FFF2-40B4-BE49-F238E27FC236}">
                <a16:creationId xmlns:a16="http://schemas.microsoft.com/office/drawing/2014/main" id="{3A7D359C-46A6-F1A0-C0F2-EC40A909E109}"/>
              </a:ext>
            </a:extLst>
          </p:cNvPr>
          <p:cNvGrpSpPr>
            <a:grpSpLocks/>
          </p:cNvGrpSpPr>
          <p:nvPr/>
        </p:nvGrpSpPr>
        <p:grpSpPr bwMode="auto">
          <a:xfrm>
            <a:off x="0" y="0"/>
            <a:ext cx="12192000" cy="546100"/>
            <a:chOff x="0" y="0"/>
            <a:chExt cx="5760" cy="344"/>
          </a:xfrm>
        </p:grpSpPr>
        <p:sp>
          <p:nvSpPr>
            <p:cNvPr id="1035" name="Rectangle 5">
              <a:extLst>
                <a:ext uri="{FF2B5EF4-FFF2-40B4-BE49-F238E27FC236}">
                  <a16:creationId xmlns:a16="http://schemas.microsoft.com/office/drawing/2014/main" id="{C0BCE248-3632-8731-7164-E7994FFCFB1B}"/>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1036" name="Rectangle 6">
              <a:extLst>
                <a:ext uri="{FF2B5EF4-FFF2-40B4-BE49-F238E27FC236}">
                  <a16:creationId xmlns:a16="http://schemas.microsoft.com/office/drawing/2014/main" id="{5EACFE9A-500E-F346-8130-5ADE353BF74F}"/>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037" name="Rectangle 7">
              <a:extLst>
                <a:ext uri="{FF2B5EF4-FFF2-40B4-BE49-F238E27FC236}">
                  <a16:creationId xmlns:a16="http://schemas.microsoft.com/office/drawing/2014/main" id="{8F4E3995-A706-1046-ED30-34819BA14BFF}"/>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chemeClr val="hlink"/>
                </a:solidFill>
              </a:endParaRPr>
            </a:p>
          </p:txBody>
        </p:sp>
        <p:sp>
          <p:nvSpPr>
            <p:cNvPr id="1038" name="Rectangle 8">
              <a:extLst>
                <a:ext uri="{FF2B5EF4-FFF2-40B4-BE49-F238E27FC236}">
                  <a16:creationId xmlns:a16="http://schemas.microsoft.com/office/drawing/2014/main" id="{A6ED50A6-89AD-E0FA-C583-F629F9AC2ED1}"/>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chemeClr val="hlink"/>
                </a:solidFill>
              </a:endParaRPr>
            </a:p>
          </p:txBody>
        </p:sp>
        <p:sp>
          <p:nvSpPr>
            <p:cNvPr id="1039" name="Rectangle 9">
              <a:extLst>
                <a:ext uri="{FF2B5EF4-FFF2-40B4-BE49-F238E27FC236}">
                  <a16:creationId xmlns:a16="http://schemas.microsoft.com/office/drawing/2014/main" id="{4BA5E598-F7BA-65B4-818E-E2D52C543C20}"/>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chemeClr val="accent2"/>
                </a:solidFill>
              </a:endParaRPr>
            </a:p>
          </p:txBody>
        </p:sp>
        <p:sp>
          <p:nvSpPr>
            <p:cNvPr id="1040" name="Rectangle 10">
              <a:extLst>
                <a:ext uri="{FF2B5EF4-FFF2-40B4-BE49-F238E27FC236}">
                  <a16:creationId xmlns:a16="http://schemas.microsoft.com/office/drawing/2014/main" id="{E7636694-E52B-6AD5-BF77-17D853F5A7DC}"/>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chemeClr val="hlink"/>
                </a:solidFill>
              </a:endParaRPr>
            </a:p>
          </p:txBody>
        </p:sp>
        <p:sp>
          <p:nvSpPr>
            <p:cNvPr id="1041" name="Rectangle 11">
              <a:extLst>
                <a:ext uri="{FF2B5EF4-FFF2-40B4-BE49-F238E27FC236}">
                  <a16:creationId xmlns:a16="http://schemas.microsoft.com/office/drawing/2014/main" id="{EC638886-1E94-CAA1-3070-2DF26F8069AC}"/>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2400">
                <a:latin typeface="Times New Roman" pitchFamily="18" charset="0"/>
              </a:endParaRPr>
            </a:p>
          </p:txBody>
        </p:sp>
        <p:sp>
          <p:nvSpPr>
            <p:cNvPr id="1042" name="Rectangle 12">
              <a:extLst>
                <a:ext uri="{FF2B5EF4-FFF2-40B4-BE49-F238E27FC236}">
                  <a16:creationId xmlns:a16="http://schemas.microsoft.com/office/drawing/2014/main" id="{8D612944-8034-CF4B-68FC-7FA7D0F17EC7}"/>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chemeClr val="accent2"/>
                </a:solidFill>
              </a:endParaRPr>
            </a:p>
          </p:txBody>
        </p:sp>
        <p:sp>
          <p:nvSpPr>
            <p:cNvPr id="1043" name="Rectangle 13">
              <a:extLst>
                <a:ext uri="{FF2B5EF4-FFF2-40B4-BE49-F238E27FC236}">
                  <a16:creationId xmlns:a16="http://schemas.microsoft.com/office/drawing/2014/main" id="{6A63D646-EDAA-C6B4-ADFE-A468F5F060D4}"/>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solidFill>
                  <a:schemeClr val="accent2"/>
                </a:solidFill>
              </a:endParaRPr>
            </a:p>
          </p:txBody>
        </p:sp>
      </p:grpSp>
      <p:sp>
        <p:nvSpPr>
          <p:cNvPr id="1029" name="Rectangle 14">
            <a:extLst>
              <a:ext uri="{FF2B5EF4-FFF2-40B4-BE49-F238E27FC236}">
                <a16:creationId xmlns:a16="http://schemas.microsoft.com/office/drawing/2014/main" id="{2A173374-EE90-F2B4-0B75-3F25A27A4A6D}"/>
              </a:ext>
            </a:extLst>
          </p:cNvPr>
          <p:cNvSpPr>
            <a:spLocks noGrp="1" noChangeArrowheads="1"/>
          </p:cNvSpPr>
          <p:nvPr>
            <p:ph type="title"/>
          </p:nvPr>
        </p:nvSpPr>
        <p:spPr bwMode="auto">
          <a:xfrm>
            <a:off x="609600" y="4572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Rectangle 15">
            <a:extLst>
              <a:ext uri="{FF2B5EF4-FFF2-40B4-BE49-F238E27FC236}">
                <a16:creationId xmlns:a16="http://schemas.microsoft.com/office/drawing/2014/main" id="{CEB4377E-F280-1863-9D68-AE6CE109493D}"/>
              </a:ext>
            </a:extLst>
          </p:cNvPr>
          <p:cNvSpPr>
            <a:spLocks noGrp="1" noChangeArrowheads="1"/>
          </p:cNvSpPr>
          <p:nvPr>
            <p:ph type="body" idx="1"/>
          </p:nvPr>
        </p:nvSpPr>
        <p:spPr bwMode="auto">
          <a:xfrm>
            <a:off x="609600" y="1981200"/>
            <a:ext cx="10972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7520" name="Rectangle 16">
            <a:extLst>
              <a:ext uri="{FF2B5EF4-FFF2-40B4-BE49-F238E27FC236}">
                <a16:creationId xmlns:a16="http://schemas.microsoft.com/office/drawing/2014/main" id="{B463A587-A40B-E6C8-CE85-00C33C034939}"/>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277521" name="Text Box 17">
            <a:extLst>
              <a:ext uri="{FF2B5EF4-FFF2-40B4-BE49-F238E27FC236}">
                <a16:creationId xmlns:a16="http://schemas.microsoft.com/office/drawing/2014/main" id="{E499DA64-7281-BE4C-8550-5E30C34EBB30}"/>
              </a:ext>
            </a:extLst>
          </p:cNvPr>
          <p:cNvSpPr txBox="1">
            <a:spLocks noChangeArrowheads="1"/>
          </p:cNvSpPr>
          <p:nvPr userDrawn="1"/>
        </p:nvSpPr>
        <p:spPr bwMode="auto">
          <a:xfrm rot="10800000">
            <a:off x="11580284" y="3621089"/>
            <a:ext cx="609600" cy="2852737"/>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ctr"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r>
              <a:rPr lang="en-US" altLang="en-US" sz="1200">
                <a:solidFill>
                  <a:schemeClr val="bg1"/>
                </a:solidFill>
                <a:latin typeface="Hoefler Text" charset="0"/>
              </a:rPr>
              <a:t>Introduction to Information Technology</a:t>
            </a:r>
            <a:endParaRPr lang="en-US" altLang="en-US" sz="2400">
              <a:solidFill>
                <a:schemeClr val="bg1"/>
              </a:solidFill>
              <a:effectLst>
                <a:outerShdw blurRad="38100" dist="38100" dir="2700000" algn="tl">
                  <a:srgbClr val="00007D"/>
                </a:outerShdw>
              </a:effectLst>
              <a:latin typeface="Times New Roman" panose="02020603050405020304" pitchFamily="18" charset="0"/>
            </a:endParaRPr>
          </a:p>
        </p:txBody>
      </p:sp>
      <p:sp>
        <p:nvSpPr>
          <p:cNvPr id="1033" name="Text Box 18">
            <a:extLst>
              <a:ext uri="{FF2B5EF4-FFF2-40B4-BE49-F238E27FC236}">
                <a16:creationId xmlns:a16="http://schemas.microsoft.com/office/drawing/2014/main" id="{C749F3D3-97D2-01E7-8BBF-EB6FCDC37A53}"/>
              </a:ext>
            </a:extLst>
          </p:cNvPr>
          <p:cNvSpPr txBox="1">
            <a:spLocks noChangeArrowheads="1"/>
          </p:cNvSpPr>
          <p:nvPr userDrawn="1"/>
        </p:nvSpPr>
        <p:spPr bwMode="auto">
          <a:xfrm>
            <a:off x="11662834" y="6559551"/>
            <a:ext cx="52916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endParaRPr lang="en-US" altLang="en-US" sz="800">
              <a:latin typeface="Hoefler Text" charset="0"/>
            </a:endParaRPr>
          </a:p>
        </p:txBody>
      </p:sp>
      <p:sp>
        <p:nvSpPr>
          <p:cNvPr id="1034" name="Rectangle 19">
            <a:extLst>
              <a:ext uri="{FF2B5EF4-FFF2-40B4-BE49-F238E27FC236}">
                <a16:creationId xmlns:a16="http://schemas.microsoft.com/office/drawing/2014/main" id="{0C674833-B1C2-29A3-9C77-E71486FAF1E9}"/>
              </a:ext>
            </a:extLst>
          </p:cNvPr>
          <p:cNvSpPr>
            <a:spLocks noChangeArrowheads="1"/>
          </p:cNvSpPr>
          <p:nvPr userDrawn="1"/>
        </p:nvSpPr>
        <p:spPr bwMode="auto">
          <a:xfrm>
            <a:off x="11582400" y="6400800"/>
            <a:ext cx="609600" cy="457200"/>
          </a:xfrm>
          <a:prstGeom prst="rect">
            <a:avLst/>
          </a:prstGeom>
          <a:solidFill>
            <a:schemeClr val="tx2"/>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fld id="{9FD33506-14C4-7A4E-9717-9FDF830B20D3}" type="slidenum">
              <a:rPr lang="en-US" altLang="en-US" sz="1000">
                <a:solidFill>
                  <a:schemeClr val="bg1"/>
                </a:solidFill>
                <a:latin typeface="Hoefler Text" panose="02030602050506020203" pitchFamily="18" charset="77"/>
              </a:rPr>
              <a:pPr algn="ctr" eaLnBrk="1" hangingPunct="1"/>
              <a:t>‹#›</a:t>
            </a:fld>
            <a:endParaRPr lang="en-US" altLang="en-US" sz="1000">
              <a:solidFill>
                <a:schemeClr val="bg1"/>
              </a:solidFill>
              <a:latin typeface="Hoefler Text" panose="02030602050506020203" pitchFamily="18" charset="77"/>
            </a:endParaRPr>
          </a:p>
        </p:txBody>
      </p:sp>
    </p:spTree>
    <p:extLst>
      <p:ext uri="{BB962C8B-B14F-4D97-AF65-F5344CB8AC3E}">
        <p14:creationId xmlns:p14="http://schemas.microsoft.com/office/powerpoint/2010/main" val="1435387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cover dir="d"/>
  </p:transition>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282F28D-72AD-347C-C1EC-D2B84E37616B}"/>
              </a:ext>
            </a:extLst>
          </p:cNvPr>
          <p:cNvSpPr>
            <a:spLocks noGrp="1" noChangeArrowheads="1"/>
          </p:cNvSpPr>
          <p:nvPr>
            <p:ph type="ctrTitle"/>
          </p:nvPr>
        </p:nvSpPr>
        <p:spPr/>
        <p:txBody>
          <a:bodyPr/>
          <a:lstStyle/>
          <a:p>
            <a:pPr algn="ctr" eaLnBrk="1" hangingPunct="1">
              <a:defRPr/>
            </a:pPr>
            <a:r>
              <a:rPr lang="en-US" altLang="en-US" sz="5300" b="1"/>
              <a:t>Information Technology Fundamentals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72351A4A-02D9-BB00-B7CE-833CA8526613}"/>
              </a:ext>
            </a:extLst>
          </p:cNvPr>
          <p:cNvSpPr>
            <a:spLocks noGrp="1" noChangeArrowheads="1"/>
          </p:cNvSpPr>
          <p:nvPr>
            <p:ph type="title"/>
          </p:nvPr>
        </p:nvSpPr>
        <p:spPr/>
        <p:txBody>
          <a:bodyPr/>
          <a:lstStyle/>
          <a:p>
            <a:pPr algn="ctr" eaLnBrk="1" hangingPunct="1">
              <a:defRPr/>
            </a:pPr>
            <a:r>
              <a:rPr lang="en-US" altLang="en-US" sz="4000"/>
              <a:t>Is this really all that important to know ?</a:t>
            </a:r>
          </a:p>
        </p:txBody>
      </p:sp>
      <p:sp>
        <p:nvSpPr>
          <p:cNvPr id="328707" name="Rectangle 5">
            <a:extLst>
              <a:ext uri="{FF2B5EF4-FFF2-40B4-BE49-F238E27FC236}">
                <a16:creationId xmlns:a16="http://schemas.microsoft.com/office/drawing/2014/main" id="{1E895721-6C5C-9138-02FE-22C8C08FB8B0}"/>
              </a:ext>
            </a:extLst>
          </p:cNvPr>
          <p:cNvSpPr>
            <a:spLocks noGrp="1" noChangeArrowheads="1"/>
          </p:cNvSpPr>
          <p:nvPr>
            <p:ph type="body" sz="half" idx="1"/>
          </p:nvPr>
        </p:nvSpPr>
        <p:spPr>
          <a:xfrm>
            <a:off x="1981200" y="1981200"/>
            <a:ext cx="4038600" cy="3657600"/>
          </a:xfrm>
        </p:spPr>
        <p:txBody>
          <a:bodyPr/>
          <a:lstStyle/>
          <a:p>
            <a:pPr eaLnBrk="1" hangingPunct="1">
              <a:lnSpc>
                <a:spcPct val="80000"/>
              </a:lnSpc>
              <a:buFont typeface="Wingdings" charset="2"/>
              <a:buChar char="n"/>
              <a:defRPr/>
            </a:pPr>
            <a:r>
              <a:rPr lang="en-US" altLang="en-US"/>
              <a:t>Server</a:t>
            </a:r>
          </a:p>
          <a:p>
            <a:pPr eaLnBrk="1" hangingPunct="1">
              <a:lnSpc>
                <a:spcPct val="80000"/>
              </a:lnSpc>
              <a:buFont typeface="Wingdings" charset="2"/>
              <a:buChar char="n"/>
              <a:defRPr/>
            </a:pPr>
            <a:r>
              <a:rPr lang="en-US" altLang="en-US"/>
              <a:t>Program</a:t>
            </a:r>
          </a:p>
          <a:p>
            <a:pPr eaLnBrk="1" hangingPunct="1">
              <a:lnSpc>
                <a:spcPct val="80000"/>
              </a:lnSpc>
              <a:buFont typeface="Wingdings" charset="2"/>
              <a:buChar char="n"/>
              <a:defRPr/>
            </a:pPr>
            <a:r>
              <a:rPr lang="en-US" altLang="en-US"/>
              <a:t>Client</a:t>
            </a:r>
          </a:p>
          <a:p>
            <a:pPr eaLnBrk="1" hangingPunct="1">
              <a:lnSpc>
                <a:spcPct val="80000"/>
              </a:lnSpc>
              <a:buFont typeface="Wingdings" charset="2"/>
              <a:buChar char="n"/>
              <a:defRPr/>
            </a:pPr>
            <a:r>
              <a:rPr lang="en-US" altLang="en-US"/>
              <a:t>Network</a:t>
            </a:r>
          </a:p>
          <a:p>
            <a:pPr eaLnBrk="1" hangingPunct="1">
              <a:lnSpc>
                <a:spcPct val="80000"/>
              </a:lnSpc>
              <a:buFont typeface="Wingdings" charset="2"/>
              <a:buChar char="n"/>
              <a:defRPr/>
            </a:pPr>
            <a:r>
              <a:rPr lang="en-US" altLang="en-US"/>
              <a:t>CPU</a:t>
            </a:r>
          </a:p>
          <a:p>
            <a:pPr eaLnBrk="1" hangingPunct="1">
              <a:lnSpc>
                <a:spcPct val="80000"/>
              </a:lnSpc>
              <a:buFont typeface="Wingdings" charset="2"/>
              <a:buChar char="n"/>
              <a:defRPr/>
            </a:pPr>
            <a:r>
              <a:rPr lang="en-US" altLang="en-US"/>
              <a:t>Operating System</a:t>
            </a:r>
          </a:p>
          <a:p>
            <a:pPr eaLnBrk="1" hangingPunct="1">
              <a:lnSpc>
                <a:spcPct val="80000"/>
              </a:lnSpc>
              <a:buFont typeface="Wingdings" charset="2"/>
              <a:buChar char="n"/>
              <a:defRPr/>
            </a:pPr>
            <a:r>
              <a:rPr lang="en-US" altLang="en-US"/>
              <a:t>bit, byte, kilobyte, megabyte …</a:t>
            </a:r>
          </a:p>
          <a:p>
            <a:pPr eaLnBrk="1" hangingPunct="1">
              <a:lnSpc>
                <a:spcPct val="80000"/>
              </a:lnSpc>
              <a:buFont typeface="Wingdings" charset="2"/>
              <a:buChar char="n"/>
              <a:defRPr/>
            </a:pPr>
            <a:r>
              <a:rPr lang="en-US" altLang="en-US"/>
              <a:t>Memory</a:t>
            </a:r>
          </a:p>
          <a:p>
            <a:pPr eaLnBrk="1" hangingPunct="1">
              <a:lnSpc>
                <a:spcPct val="80000"/>
              </a:lnSpc>
              <a:buFont typeface="Wingdings" charset="2"/>
              <a:buChar char="n"/>
              <a:defRPr/>
            </a:pPr>
            <a:r>
              <a:rPr lang="en-US" altLang="en-US"/>
              <a:t>Storage</a:t>
            </a:r>
          </a:p>
        </p:txBody>
      </p:sp>
      <p:sp>
        <p:nvSpPr>
          <p:cNvPr id="328708" name="Rectangle 4">
            <a:extLst>
              <a:ext uri="{FF2B5EF4-FFF2-40B4-BE49-F238E27FC236}">
                <a16:creationId xmlns:a16="http://schemas.microsoft.com/office/drawing/2014/main" id="{A43B4228-948C-15AE-AC3B-1B6EAA555196}"/>
              </a:ext>
            </a:extLst>
          </p:cNvPr>
          <p:cNvSpPr>
            <a:spLocks noGrp="1" noChangeArrowheads="1"/>
          </p:cNvSpPr>
          <p:nvPr>
            <p:ph type="body" sz="half" idx="2"/>
          </p:nvPr>
        </p:nvSpPr>
        <p:spPr>
          <a:xfrm>
            <a:off x="5791200" y="1981200"/>
            <a:ext cx="4038600" cy="3886200"/>
          </a:xfrm>
        </p:spPr>
        <p:txBody>
          <a:bodyPr/>
          <a:lstStyle/>
          <a:p>
            <a:pPr eaLnBrk="1" hangingPunct="1">
              <a:lnSpc>
                <a:spcPct val="80000"/>
              </a:lnSpc>
              <a:buFont typeface="Wingdings" charset="2"/>
              <a:buChar char="n"/>
              <a:defRPr/>
            </a:pPr>
            <a:r>
              <a:rPr lang="en-US" altLang="en-US"/>
              <a:t>Expansion Slots</a:t>
            </a:r>
          </a:p>
          <a:p>
            <a:pPr eaLnBrk="1" hangingPunct="1">
              <a:lnSpc>
                <a:spcPct val="80000"/>
              </a:lnSpc>
              <a:buFont typeface="Wingdings" charset="2"/>
              <a:buChar char="n"/>
              <a:defRPr/>
            </a:pPr>
            <a:r>
              <a:rPr lang="en-US" altLang="en-US"/>
              <a:t>MHz</a:t>
            </a:r>
          </a:p>
          <a:p>
            <a:pPr eaLnBrk="1" hangingPunct="1">
              <a:lnSpc>
                <a:spcPct val="80000"/>
              </a:lnSpc>
              <a:buFont typeface="Wingdings" charset="2"/>
              <a:buChar char="n"/>
              <a:defRPr/>
            </a:pPr>
            <a:r>
              <a:rPr lang="en-US" altLang="en-US"/>
              <a:t>Application Software</a:t>
            </a:r>
          </a:p>
          <a:p>
            <a:pPr eaLnBrk="1" hangingPunct="1">
              <a:lnSpc>
                <a:spcPct val="80000"/>
              </a:lnSpc>
              <a:buFont typeface="Wingdings" charset="2"/>
              <a:buChar char="n"/>
              <a:defRPr/>
            </a:pPr>
            <a:r>
              <a:rPr lang="en-US" altLang="en-US"/>
              <a:t>Upload</a:t>
            </a:r>
          </a:p>
          <a:p>
            <a:pPr eaLnBrk="1" hangingPunct="1">
              <a:lnSpc>
                <a:spcPct val="80000"/>
              </a:lnSpc>
              <a:buFont typeface="Wingdings" charset="2"/>
              <a:buChar char="n"/>
              <a:defRPr/>
            </a:pPr>
            <a:r>
              <a:rPr lang="en-US" altLang="en-US"/>
              <a:t>FTP</a:t>
            </a:r>
          </a:p>
          <a:p>
            <a:pPr eaLnBrk="1" hangingPunct="1">
              <a:lnSpc>
                <a:spcPct val="80000"/>
              </a:lnSpc>
              <a:buFont typeface="Wingdings" charset="2"/>
              <a:buChar char="n"/>
              <a:defRPr/>
            </a:pPr>
            <a:r>
              <a:rPr lang="en-US" altLang="en-US"/>
              <a:t>IT</a:t>
            </a:r>
          </a:p>
          <a:p>
            <a:pPr eaLnBrk="1" hangingPunct="1">
              <a:lnSpc>
                <a:spcPct val="80000"/>
              </a:lnSpc>
              <a:buFont typeface="Wingdings" charset="2"/>
              <a:buChar char="n"/>
              <a:defRPr/>
            </a:pPr>
            <a:r>
              <a:rPr lang="en-US" altLang="en-US"/>
              <a:t>Network Drive</a:t>
            </a:r>
          </a:p>
          <a:p>
            <a:pPr eaLnBrk="1" hangingPunct="1">
              <a:lnSpc>
                <a:spcPct val="80000"/>
              </a:lnSpc>
              <a:buFont typeface="Wingdings" charset="2"/>
              <a:buChar char="n"/>
              <a:defRPr/>
            </a:pPr>
            <a:r>
              <a:rPr lang="en-US" altLang="en-US"/>
              <a:t>World Wide Web</a:t>
            </a:r>
          </a:p>
          <a:p>
            <a:pPr eaLnBrk="1" hangingPunct="1">
              <a:lnSpc>
                <a:spcPct val="80000"/>
              </a:lnSpc>
              <a:buFont typeface="Wingdings" charset="2"/>
              <a:buChar char="n"/>
              <a:defRPr/>
            </a:pPr>
            <a:r>
              <a:rPr lang="en-US" altLang="en-US"/>
              <a:t>Internet</a:t>
            </a:r>
          </a:p>
          <a:p>
            <a:pPr eaLnBrk="1" hangingPunct="1">
              <a:lnSpc>
                <a:spcPct val="80000"/>
              </a:lnSpc>
              <a:buFont typeface="Wingdings" charset="2"/>
              <a:buChar char="n"/>
              <a:defRPr/>
            </a:pPr>
            <a:r>
              <a:rPr lang="en-US" altLang="en-US"/>
              <a:t>etc.</a:t>
            </a:r>
          </a:p>
          <a:p>
            <a:pPr eaLnBrk="1" hangingPunct="1">
              <a:lnSpc>
                <a:spcPct val="80000"/>
              </a:lnSpc>
              <a:buFont typeface="Wingdings" charset="2"/>
              <a:buChar char="n"/>
              <a:defRPr/>
            </a:pPr>
            <a:endParaRPr lang="en-US" alt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animEffect transition="in" filter="blinds(horizontal)">
                                      <p:cBhvr>
                                        <p:cTn id="7" dur="500"/>
                                        <p:tgtEl>
                                          <p:spTgt spid="328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28707">
                                            <p:txEl>
                                              <p:pRg st="1" end="1"/>
                                            </p:txEl>
                                          </p:spTgt>
                                        </p:tgtEl>
                                        <p:attrNameLst>
                                          <p:attrName>style.visibility</p:attrName>
                                        </p:attrNameLst>
                                      </p:cBhvr>
                                      <p:to>
                                        <p:strVal val="visible"/>
                                      </p:to>
                                    </p:set>
                                    <p:animEffect transition="in" filter="blinds(horizontal)">
                                      <p:cBhvr>
                                        <p:cTn id="12" dur="500"/>
                                        <p:tgtEl>
                                          <p:spTgt spid="3287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28707">
                                            <p:txEl>
                                              <p:pRg st="2" end="2"/>
                                            </p:txEl>
                                          </p:spTgt>
                                        </p:tgtEl>
                                        <p:attrNameLst>
                                          <p:attrName>style.visibility</p:attrName>
                                        </p:attrNameLst>
                                      </p:cBhvr>
                                      <p:to>
                                        <p:strVal val="visible"/>
                                      </p:to>
                                    </p:set>
                                    <p:animEffect transition="in" filter="blinds(horizontal)">
                                      <p:cBhvr>
                                        <p:cTn id="17" dur="500"/>
                                        <p:tgtEl>
                                          <p:spTgt spid="3287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28707">
                                            <p:txEl>
                                              <p:pRg st="3" end="3"/>
                                            </p:txEl>
                                          </p:spTgt>
                                        </p:tgtEl>
                                        <p:attrNameLst>
                                          <p:attrName>style.visibility</p:attrName>
                                        </p:attrNameLst>
                                      </p:cBhvr>
                                      <p:to>
                                        <p:strVal val="visible"/>
                                      </p:to>
                                    </p:set>
                                    <p:animEffect transition="in" filter="blinds(horizontal)">
                                      <p:cBhvr>
                                        <p:cTn id="22" dur="500"/>
                                        <p:tgtEl>
                                          <p:spTgt spid="3287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28707">
                                            <p:txEl>
                                              <p:pRg st="4" end="4"/>
                                            </p:txEl>
                                          </p:spTgt>
                                        </p:tgtEl>
                                        <p:attrNameLst>
                                          <p:attrName>style.visibility</p:attrName>
                                        </p:attrNameLst>
                                      </p:cBhvr>
                                      <p:to>
                                        <p:strVal val="visible"/>
                                      </p:to>
                                    </p:set>
                                    <p:animEffect transition="in" filter="blinds(horizontal)">
                                      <p:cBhvr>
                                        <p:cTn id="27" dur="500"/>
                                        <p:tgtEl>
                                          <p:spTgt spid="32870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328707">
                                            <p:txEl>
                                              <p:pRg st="5" end="5"/>
                                            </p:txEl>
                                          </p:spTgt>
                                        </p:tgtEl>
                                        <p:attrNameLst>
                                          <p:attrName>style.visibility</p:attrName>
                                        </p:attrNameLst>
                                      </p:cBhvr>
                                      <p:to>
                                        <p:strVal val="visible"/>
                                      </p:to>
                                    </p:set>
                                    <p:animEffect transition="in" filter="blinds(horizontal)">
                                      <p:cBhvr>
                                        <p:cTn id="32" dur="500"/>
                                        <p:tgtEl>
                                          <p:spTgt spid="32870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28707">
                                            <p:txEl>
                                              <p:pRg st="6" end="6"/>
                                            </p:txEl>
                                          </p:spTgt>
                                        </p:tgtEl>
                                        <p:attrNameLst>
                                          <p:attrName>style.visibility</p:attrName>
                                        </p:attrNameLst>
                                      </p:cBhvr>
                                      <p:to>
                                        <p:strVal val="visible"/>
                                      </p:to>
                                    </p:set>
                                    <p:animEffect transition="in" filter="blinds(horizontal)">
                                      <p:cBhvr>
                                        <p:cTn id="37" dur="500"/>
                                        <p:tgtEl>
                                          <p:spTgt spid="32870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328707">
                                            <p:txEl>
                                              <p:pRg st="7" end="7"/>
                                            </p:txEl>
                                          </p:spTgt>
                                        </p:tgtEl>
                                        <p:attrNameLst>
                                          <p:attrName>style.visibility</p:attrName>
                                        </p:attrNameLst>
                                      </p:cBhvr>
                                      <p:to>
                                        <p:strVal val="visible"/>
                                      </p:to>
                                    </p:set>
                                    <p:animEffect transition="in" filter="blinds(horizontal)">
                                      <p:cBhvr>
                                        <p:cTn id="42" dur="500"/>
                                        <p:tgtEl>
                                          <p:spTgt spid="328707">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328707">
                                            <p:txEl>
                                              <p:pRg st="8" end="8"/>
                                            </p:txEl>
                                          </p:spTgt>
                                        </p:tgtEl>
                                        <p:attrNameLst>
                                          <p:attrName>style.visibility</p:attrName>
                                        </p:attrNameLst>
                                      </p:cBhvr>
                                      <p:to>
                                        <p:strVal val="visible"/>
                                      </p:to>
                                    </p:set>
                                    <p:animEffect transition="in" filter="blinds(horizontal)">
                                      <p:cBhvr>
                                        <p:cTn id="47" dur="500"/>
                                        <p:tgtEl>
                                          <p:spTgt spid="328707">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1" presetClass="entr" presetSubtype="0" fill="hold" nodeType="clickEffect">
                                  <p:stCondLst>
                                    <p:cond delay="0"/>
                                  </p:stCondLst>
                                  <p:iterate type="lt">
                                    <p:tmPct val="10000"/>
                                  </p:iterate>
                                  <p:childTnLst>
                                    <p:set>
                                      <p:cBhvr>
                                        <p:cTn id="51" dur="1" fill="hold">
                                          <p:stCondLst>
                                            <p:cond delay="0"/>
                                          </p:stCondLst>
                                        </p:cTn>
                                        <p:tgtEl>
                                          <p:spTgt spid="328708">
                                            <p:txEl>
                                              <p:pRg st="0" end="0"/>
                                            </p:txEl>
                                          </p:spTgt>
                                        </p:tgtEl>
                                        <p:attrNameLst>
                                          <p:attrName>style.visibility</p:attrName>
                                        </p:attrNameLst>
                                      </p:cBhvr>
                                      <p:to>
                                        <p:strVal val="visible"/>
                                      </p:to>
                                    </p:set>
                                    <p:anim calcmode="lin" valueType="num">
                                      <p:cBhvr>
                                        <p:cTn id="52" dur="500" fill="hold"/>
                                        <p:tgtEl>
                                          <p:spTgt spid="32870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28708">
                                            <p:txEl>
                                              <p:pRg st="0" end="0"/>
                                            </p:txEl>
                                          </p:spTgt>
                                        </p:tgtEl>
                                        <p:attrNameLst>
                                          <p:attrName>ppt_y</p:attrName>
                                        </p:attrNameLst>
                                      </p:cBhvr>
                                      <p:tavLst>
                                        <p:tav tm="0">
                                          <p:val>
                                            <p:strVal val="#ppt_y"/>
                                          </p:val>
                                        </p:tav>
                                        <p:tav tm="100000">
                                          <p:val>
                                            <p:strVal val="#ppt_y"/>
                                          </p:val>
                                        </p:tav>
                                      </p:tavLst>
                                    </p:anim>
                                    <p:anim calcmode="lin" valueType="num">
                                      <p:cBhvr>
                                        <p:cTn id="54" dur="500" fill="hold"/>
                                        <p:tgtEl>
                                          <p:spTgt spid="32870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2870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28708">
                                            <p:txEl>
                                              <p:pRg st="0" end="0"/>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41" presetClass="entr" presetSubtype="0" fill="hold" nodeType="clickEffect">
                                  <p:stCondLst>
                                    <p:cond delay="0"/>
                                  </p:stCondLst>
                                  <p:iterate type="lt">
                                    <p:tmPct val="10000"/>
                                  </p:iterate>
                                  <p:childTnLst>
                                    <p:set>
                                      <p:cBhvr>
                                        <p:cTn id="60" dur="1" fill="hold">
                                          <p:stCondLst>
                                            <p:cond delay="0"/>
                                          </p:stCondLst>
                                        </p:cTn>
                                        <p:tgtEl>
                                          <p:spTgt spid="328708">
                                            <p:txEl>
                                              <p:pRg st="1" end="1"/>
                                            </p:txEl>
                                          </p:spTgt>
                                        </p:tgtEl>
                                        <p:attrNameLst>
                                          <p:attrName>style.visibility</p:attrName>
                                        </p:attrNameLst>
                                      </p:cBhvr>
                                      <p:to>
                                        <p:strVal val="visible"/>
                                      </p:to>
                                    </p:set>
                                    <p:anim calcmode="lin" valueType="num">
                                      <p:cBhvr>
                                        <p:cTn id="61" dur="500" fill="hold"/>
                                        <p:tgtEl>
                                          <p:spTgt spid="328708">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28708">
                                            <p:txEl>
                                              <p:pRg st="1" end="1"/>
                                            </p:txEl>
                                          </p:spTgt>
                                        </p:tgtEl>
                                        <p:attrNameLst>
                                          <p:attrName>ppt_y</p:attrName>
                                        </p:attrNameLst>
                                      </p:cBhvr>
                                      <p:tavLst>
                                        <p:tav tm="0">
                                          <p:val>
                                            <p:strVal val="#ppt_y"/>
                                          </p:val>
                                        </p:tav>
                                        <p:tav tm="100000">
                                          <p:val>
                                            <p:strVal val="#ppt_y"/>
                                          </p:val>
                                        </p:tav>
                                      </p:tavLst>
                                    </p:anim>
                                    <p:anim calcmode="lin" valueType="num">
                                      <p:cBhvr>
                                        <p:cTn id="63" dur="500" fill="hold"/>
                                        <p:tgtEl>
                                          <p:spTgt spid="328708">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28708">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28708">
                                            <p:txEl>
                                              <p:pRg st="1" end="1"/>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41" presetClass="entr" presetSubtype="0" fill="hold" nodeType="clickEffect">
                                  <p:stCondLst>
                                    <p:cond delay="0"/>
                                  </p:stCondLst>
                                  <p:iterate type="lt">
                                    <p:tmPct val="10000"/>
                                  </p:iterate>
                                  <p:childTnLst>
                                    <p:set>
                                      <p:cBhvr>
                                        <p:cTn id="69" dur="1" fill="hold">
                                          <p:stCondLst>
                                            <p:cond delay="0"/>
                                          </p:stCondLst>
                                        </p:cTn>
                                        <p:tgtEl>
                                          <p:spTgt spid="328708">
                                            <p:txEl>
                                              <p:pRg st="2" end="2"/>
                                            </p:txEl>
                                          </p:spTgt>
                                        </p:tgtEl>
                                        <p:attrNameLst>
                                          <p:attrName>style.visibility</p:attrName>
                                        </p:attrNameLst>
                                      </p:cBhvr>
                                      <p:to>
                                        <p:strVal val="visible"/>
                                      </p:to>
                                    </p:set>
                                    <p:anim calcmode="lin" valueType="num">
                                      <p:cBhvr>
                                        <p:cTn id="70" dur="500" fill="hold"/>
                                        <p:tgtEl>
                                          <p:spTgt spid="328708">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328708">
                                            <p:txEl>
                                              <p:pRg st="2" end="2"/>
                                            </p:txEl>
                                          </p:spTgt>
                                        </p:tgtEl>
                                        <p:attrNameLst>
                                          <p:attrName>ppt_y</p:attrName>
                                        </p:attrNameLst>
                                      </p:cBhvr>
                                      <p:tavLst>
                                        <p:tav tm="0">
                                          <p:val>
                                            <p:strVal val="#ppt_y"/>
                                          </p:val>
                                        </p:tav>
                                        <p:tav tm="100000">
                                          <p:val>
                                            <p:strVal val="#ppt_y"/>
                                          </p:val>
                                        </p:tav>
                                      </p:tavLst>
                                    </p:anim>
                                    <p:anim calcmode="lin" valueType="num">
                                      <p:cBhvr>
                                        <p:cTn id="72" dur="500" fill="hold"/>
                                        <p:tgtEl>
                                          <p:spTgt spid="328708">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328708">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328708">
                                            <p:txEl>
                                              <p:pRg st="2" end="2"/>
                                            </p:txEl>
                                          </p:spTgt>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41" presetClass="entr" presetSubtype="0" fill="hold" nodeType="clickEffect">
                                  <p:stCondLst>
                                    <p:cond delay="0"/>
                                  </p:stCondLst>
                                  <p:iterate type="lt">
                                    <p:tmPct val="10000"/>
                                  </p:iterate>
                                  <p:childTnLst>
                                    <p:set>
                                      <p:cBhvr>
                                        <p:cTn id="78" dur="1" fill="hold">
                                          <p:stCondLst>
                                            <p:cond delay="0"/>
                                          </p:stCondLst>
                                        </p:cTn>
                                        <p:tgtEl>
                                          <p:spTgt spid="328708">
                                            <p:txEl>
                                              <p:pRg st="3" end="3"/>
                                            </p:txEl>
                                          </p:spTgt>
                                        </p:tgtEl>
                                        <p:attrNameLst>
                                          <p:attrName>style.visibility</p:attrName>
                                        </p:attrNameLst>
                                      </p:cBhvr>
                                      <p:to>
                                        <p:strVal val="visible"/>
                                      </p:to>
                                    </p:set>
                                    <p:anim calcmode="lin" valueType="num">
                                      <p:cBhvr>
                                        <p:cTn id="79" dur="500" fill="hold"/>
                                        <p:tgtEl>
                                          <p:spTgt spid="328708">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328708">
                                            <p:txEl>
                                              <p:pRg st="3" end="3"/>
                                            </p:txEl>
                                          </p:spTgt>
                                        </p:tgtEl>
                                        <p:attrNameLst>
                                          <p:attrName>ppt_y</p:attrName>
                                        </p:attrNameLst>
                                      </p:cBhvr>
                                      <p:tavLst>
                                        <p:tav tm="0">
                                          <p:val>
                                            <p:strVal val="#ppt_y"/>
                                          </p:val>
                                        </p:tav>
                                        <p:tav tm="100000">
                                          <p:val>
                                            <p:strVal val="#ppt_y"/>
                                          </p:val>
                                        </p:tav>
                                      </p:tavLst>
                                    </p:anim>
                                    <p:anim calcmode="lin" valueType="num">
                                      <p:cBhvr>
                                        <p:cTn id="81" dur="500" fill="hold"/>
                                        <p:tgtEl>
                                          <p:spTgt spid="328708">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328708">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328708">
                                            <p:txEl>
                                              <p:pRg st="3" end="3"/>
                                            </p:txEl>
                                          </p:spTgt>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41" presetClass="entr" presetSubtype="0" fill="hold" nodeType="clickEffect">
                                  <p:stCondLst>
                                    <p:cond delay="0"/>
                                  </p:stCondLst>
                                  <p:iterate type="lt">
                                    <p:tmPct val="10000"/>
                                  </p:iterate>
                                  <p:childTnLst>
                                    <p:set>
                                      <p:cBhvr>
                                        <p:cTn id="87" dur="1" fill="hold">
                                          <p:stCondLst>
                                            <p:cond delay="0"/>
                                          </p:stCondLst>
                                        </p:cTn>
                                        <p:tgtEl>
                                          <p:spTgt spid="328708">
                                            <p:txEl>
                                              <p:pRg st="4" end="4"/>
                                            </p:txEl>
                                          </p:spTgt>
                                        </p:tgtEl>
                                        <p:attrNameLst>
                                          <p:attrName>style.visibility</p:attrName>
                                        </p:attrNameLst>
                                      </p:cBhvr>
                                      <p:to>
                                        <p:strVal val="visible"/>
                                      </p:to>
                                    </p:set>
                                    <p:anim calcmode="lin" valueType="num">
                                      <p:cBhvr>
                                        <p:cTn id="88" dur="500" fill="hold"/>
                                        <p:tgtEl>
                                          <p:spTgt spid="328708">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28708">
                                            <p:txEl>
                                              <p:pRg st="4" end="4"/>
                                            </p:txEl>
                                          </p:spTgt>
                                        </p:tgtEl>
                                        <p:attrNameLst>
                                          <p:attrName>ppt_y</p:attrName>
                                        </p:attrNameLst>
                                      </p:cBhvr>
                                      <p:tavLst>
                                        <p:tav tm="0">
                                          <p:val>
                                            <p:strVal val="#ppt_y"/>
                                          </p:val>
                                        </p:tav>
                                        <p:tav tm="100000">
                                          <p:val>
                                            <p:strVal val="#ppt_y"/>
                                          </p:val>
                                        </p:tav>
                                      </p:tavLst>
                                    </p:anim>
                                    <p:anim calcmode="lin" valueType="num">
                                      <p:cBhvr>
                                        <p:cTn id="90" dur="500" fill="hold"/>
                                        <p:tgtEl>
                                          <p:spTgt spid="328708">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28708">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28708">
                                            <p:txEl>
                                              <p:pRg st="4" end="4"/>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1" presetClass="entr" presetSubtype="0" fill="hold" nodeType="clickEffect">
                                  <p:stCondLst>
                                    <p:cond delay="0"/>
                                  </p:stCondLst>
                                  <p:iterate type="lt">
                                    <p:tmPct val="10000"/>
                                  </p:iterate>
                                  <p:childTnLst>
                                    <p:set>
                                      <p:cBhvr>
                                        <p:cTn id="96" dur="1" fill="hold">
                                          <p:stCondLst>
                                            <p:cond delay="0"/>
                                          </p:stCondLst>
                                        </p:cTn>
                                        <p:tgtEl>
                                          <p:spTgt spid="328708">
                                            <p:txEl>
                                              <p:pRg st="5" end="5"/>
                                            </p:txEl>
                                          </p:spTgt>
                                        </p:tgtEl>
                                        <p:attrNameLst>
                                          <p:attrName>style.visibility</p:attrName>
                                        </p:attrNameLst>
                                      </p:cBhvr>
                                      <p:to>
                                        <p:strVal val="visible"/>
                                      </p:to>
                                    </p:set>
                                    <p:anim calcmode="lin" valueType="num">
                                      <p:cBhvr>
                                        <p:cTn id="97" dur="500" fill="hold"/>
                                        <p:tgtEl>
                                          <p:spTgt spid="328708">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328708">
                                            <p:txEl>
                                              <p:pRg st="5" end="5"/>
                                            </p:txEl>
                                          </p:spTgt>
                                        </p:tgtEl>
                                        <p:attrNameLst>
                                          <p:attrName>ppt_y</p:attrName>
                                        </p:attrNameLst>
                                      </p:cBhvr>
                                      <p:tavLst>
                                        <p:tav tm="0">
                                          <p:val>
                                            <p:strVal val="#ppt_y"/>
                                          </p:val>
                                        </p:tav>
                                        <p:tav tm="100000">
                                          <p:val>
                                            <p:strVal val="#ppt_y"/>
                                          </p:val>
                                        </p:tav>
                                      </p:tavLst>
                                    </p:anim>
                                    <p:anim calcmode="lin" valueType="num">
                                      <p:cBhvr>
                                        <p:cTn id="99" dur="500" fill="hold"/>
                                        <p:tgtEl>
                                          <p:spTgt spid="328708">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328708">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328708">
                                            <p:txEl>
                                              <p:pRg st="5" end="5"/>
                                            </p:txEl>
                                          </p:spTgt>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41" presetClass="entr" presetSubtype="0" fill="hold" nodeType="clickEffect">
                                  <p:stCondLst>
                                    <p:cond delay="0"/>
                                  </p:stCondLst>
                                  <p:iterate type="lt">
                                    <p:tmPct val="10000"/>
                                  </p:iterate>
                                  <p:childTnLst>
                                    <p:set>
                                      <p:cBhvr>
                                        <p:cTn id="105" dur="1" fill="hold">
                                          <p:stCondLst>
                                            <p:cond delay="0"/>
                                          </p:stCondLst>
                                        </p:cTn>
                                        <p:tgtEl>
                                          <p:spTgt spid="328708">
                                            <p:txEl>
                                              <p:pRg st="6" end="6"/>
                                            </p:txEl>
                                          </p:spTgt>
                                        </p:tgtEl>
                                        <p:attrNameLst>
                                          <p:attrName>style.visibility</p:attrName>
                                        </p:attrNameLst>
                                      </p:cBhvr>
                                      <p:to>
                                        <p:strVal val="visible"/>
                                      </p:to>
                                    </p:set>
                                    <p:anim calcmode="lin" valueType="num">
                                      <p:cBhvr>
                                        <p:cTn id="106" dur="500" fill="hold"/>
                                        <p:tgtEl>
                                          <p:spTgt spid="328708">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328708">
                                            <p:txEl>
                                              <p:pRg st="6" end="6"/>
                                            </p:txEl>
                                          </p:spTgt>
                                        </p:tgtEl>
                                        <p:attrNameLst>
                                          <p:attrName>ppt_y</p:attrName>
                                        </p:attrNameLst>
                                      </p:cBhvr>
                                      <p:tavLst>
                                        <p:tav tm="0">
                                          <p:val>
                                            <p:strVal val="#ppt_y"/>
                                          </p:val>
                                        </p:tav>
                                        <p:tav tm="100000">
                                          <p:val>
                                            <p:strVal val="#ppt_y"/>
                                          </p:val>
                                        </p:tav>
                                      </p:tavLst>
                                    </p:anim>
                                    <p:anim calcmode="lin" valueType="num">
                                      <p:cBhvr>
                                        <p:cTn id="108" dur="500" fill="hold"/>
                                        <p:tgtEl>
                                          <p:spTgt spid="328708">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328708">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tmFilter="0,0; .5, 1; 1, 1"/>
                                        <p:tgtEl>
                                          <p:spTgt spid="328708">
                                            <p:txEl>
                                              <p:pRg st="6" end="6"/>
                                            </p:txEl>
                                          </p:spTgt>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41" presetClass="entr" presetSubtype="0" fill="hold" nodeType="clickEffect">
                                  <p:stCondLst>
                                    <p:cond delay="0"/>
                                  </p:stCondLst>
                                  <p:iterate type="lt">
                                    <p:tmPct val="10000"/>
                                  </p:iterate>
                                  <p:childTnLst>
                                    <p:set>
                                      <p:cBhvr>
                                        <p:cTn id="114" dur="1" fill="hold">
                                          <p:stCondLst>
                                            <p:cond delay="0"/>
                                          </p:stCondLst>
                                        </p:cTn>
                                        <p:tgtEl>
                                          <p:spTgt spid="328708">
                                            <p:txEl>
                                              <p:pRg st="7" end="7"/>
                                            </p:txEl>
                                          </p:spTgt>
                                        </p:tgtEl>
                                        <p:attrNameLst>
                                          <p:attrName>style.visibility</p:attrName>
                                        </p:attrNameLst>
                                      </p:cBhvr>
                                      <p:to>
                                        <p:strVal val="visible"/>
                                      </p:to>
                                    </p:set>
                                    <p:anim calcmode="lin" valueType="num">
                                      <p:cBhvr>
                                        <p:cTn id="115" dur="500" fill="hold"/>
                                        <p:tgtEl>
                                          <p:spTgt spid="328708">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328708">
                                            <p:txEl>
                                              <p:pRg st="7" end="7"/>
                                            </p:txEl>
                                          </p:spTgt>
                                        </p:tgtEl>
                                        <p:attrNameLst>
                                          <p:attrName>ppt_y</p:attrName>
                                        </p:attrNameLst>
                                      </p:cBhvr>
                                      <p:tavLst>
                                        <p:tav tm="0">
                                          <p:val>
                                            <p:strVal val="#ppt_y"/>
                                          </p:val>
                                        </p:tav>
                                        <p:tav tm="100000">
                                          <p:val>
                                            <p:strVal val="#ppt_y"/>
                                          </p:val>
                                        </p:tav>
                                      </p:tavLst>
                                    </p:anim>
                                    <p:anim calcmode="lin" valueType="num">
                                      <p:cBhvr>
                                        <p:cTn id="117" dur="500" fill="hold"/>
                                        <p:tgtEl>
                                          <p:spTgt spid="328708">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328708">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328708">
                                            <p:txEl>
                                              <p:pRg st="7" end="7"/>
                                            </p:txEl>
                                          </p:spTgt>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41" presetClass="entr" presetSubtype="0" fill="hold" nodeType="clickEffect">
                                  <p:stCondLst>
                                    <p:cond delay="0"/>
                                  </p:stCondLst>
                                  <p:iterate type="lt">
                                    <p:tmPct val="10000"/>
                                  </p:iterate>
                                  <p:childTnLst>
                                    <p:set>
                                      <p:cBhvr>
                                        <p:cTn id="123" dur="1" fill="hold">
                                          <p:stCondLst>
                                            <p:cond delay="0"/>
                                          </p:stCondLst>
                                        </p:cTn>
                                        <p:tgtEl>
                                          <p:spTgt spid="328708">
                                            <p:txEl>
                                              <p:pRg st="8" end="8"/>
                                            </p:txEl>
                                          </p:spTgt>
                                        </p:tgtEl>
                                        <p:attrNameLst>
                                          <p:attrName>style.visibility</p:attrName>
                                        </p:attrNameLst>
                                      </p:cBhvr>
                                      <p:to>
                                        <p:strVal val="visible"/>
                                      </p:to>
                                    </p:set>
                                    <p:anim calcmode="lin" valueType="num">
                                      <p:cBhvr>
                                        <p:cTn id="124" dur="500" fill="hold"/>
                                        <p:tgtEl>
                                          <p:spTgt spid="328708">
                                            <p:txEl>
                                              <p:pRg st="8" end="8"/>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328708">
                                            <p:txEl>
                                              <p:pRg st="8" end="8"/>
                                            </p:txEl>
                                          </p:spTgt>
                                        </p:tgtEl>
                                        <p:attrNameLst>
                                          <p:attrName>ppt_y</p:attrName>
                                        </p:attrNameLst>
                                      </p:cBhvr>
                                      <p:tavLst>
                                        <p:tav tm="0">
                                          <p:val>
                                            <p:strVal val="#ppt_y"/>
                                          </p:val>
                                        </p:tav>
                                        <p:tav tm="100000">
                                          <p:val>
                                            <p:strVal val="#ppt_y"/>
                                          </p:val>
                                        </p:tav>
                                      </p:tavLst>
                                    </p:anim>
                                    <p:anim calcmode="lin" valueType="num">
                                      <p:cBhvr>
                                        <p:cTn id="126" dur="500" fill="hold"/>
                                        <p:tgtEl>
                                          <p:spTgt spid="328708">
                                            <p:txEl>
                                              <p:pRg st="8" end="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328708">
                                            <p:txEl>
                                              <p:pRg st="8" end="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328708">
                                            <p:txEl>
                                              <p:pRg st="8" end="8"/>
                                            </p:txEl>
                                          </p:spTgt>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41" presetClass="entr" presetSubtype="0" fill="hold" nodeType="clickEffect">
                                  <p:stCondLst>
                                    <p:cond delay="0"/>
                                  </p:stCondLst>
                                  <p:iterate type="lt">
                                    <p:tmPct val="10000"/>
                                  </p:iterate>
                                  <p:childTnLst>
                                    <p:set>
                                      <p:cBhvr>
                                        <p:cTn id="132" dur="1" fill="hold">
                                          <p:stCondLst>
                                            <p:cond delay="0"/>
                                          </p:stCondLst>
                                        </p:cTn>
                                        <p:tgtEl>
                                          <p:spTgt spid="328708">
                                            <p:txEl>
                                              <p:pRg st="9" end="9"/>
                                            </p:txEl>
                                          </p:spTgt>
                                        </p:tgtEl>
                                        <p:attrNameLst>
                                          <p:attrName>style.visibility</p:attrName>
                                        </p:attrNameLst>
                                      </p:cBhvr>
                                      <p:to>
                                        <p:strVal val="visible"/>
                                      </p:to>
                                    </p:set>
                                    <p:anim calcmode="lin" valueType="num">
                                      <p:cBhvr>
                                        <p:cTn id="133" dur="500" fill="hold"/>
                                        <p:tgtEl>
                                          <p:spTgt spid="328708">
                                            <p:txEl>
                                              <p:pRg st="9" end="9"/>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4" dur="500" fill="hold"/>
                                        <p:tgtEl>
                                          <p:spTgt spid="328708">
                                            <p:txEl>
                                              <p:pRg st="9" end="9"/>
                                            </p:txEl>
                                          </p:spTgt>
                                        </p:tgtEl>
                                        <p:attrNameLst>
                                          <p:attrName>ppt_y</p:attrName>
                                        </p:attrNameLst>
                                      </p:cBhvr>
                                      <p:tavLst>
                                        <p:tav tm="0">
                                          <p:val>
                                            <p:strVal val="#ppt_y"/>
                                          </p:val>
                                        </p:tav>
                                        <p:tav tm="100000">
                                          <p:val>
                                            <p:strVal val="#ppt_y"/>
                                          </p:val>
                                        </p:tav>
                                      </p:tavLst>
                                    </p:anim>
                                    <p:anim calcmode="lin" valueType="num">
                                      <p:cBhvr>
                                        <p:cTn id="135" dur="500" fill="hold"/>
                                        <p:tgtEl>
                                          <p:spTgt spid="328708">
                                            <p:txEl>
                                              <p:pRg st="9" end="9"/>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6" dur="500" fill="hold"/>
                                        <p:tgtEl>
                                          <p:spTgt spid="328708">
                                            <p:txEl>
                                              <p:pRg st="9" end="9"/>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37" dur="500" tmFilter="0,0; .5, 1; 1, 1"/>
                                        <p:tgtEl>
                                          <p:spTgt spid="32870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p:bldP spid="32870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7A27AC1-7876-504A-5A3C-5A486C4CA872}"/>
              </a:ext>
            </a:extLst>
          </p:cNvPr>
          <p:cNvSpPr>
            <a:spLocks noGrp="1" noChangeArrowheads="1"/>
          </p:cNvSpPr>
          <p:nvPr>
            <p:ph type="title"/>
          </p:nvPr>
        </p:nvSpPr>
        <p:spPr/>
        <p:txBody>
          <a:bodyPr/>
          <a:lstStyle/>
          <a:p>
            <a:pPr eaLnBrk="1" hangingPunct="1">
              <a:defRPr/>
            </a:pPr>
            <a:r>
              <a:rPr lang="en-US" altLang="en-US" sz="4700"/>
              <a:t>Becoming Computer Savvy</a:t>
            </a:r>
          </a:p>
        </p:txBody>
      </p:sp>
      <p:sp>
        <p:nvSpPr>
          <p:cNvPr id="11267" name="Rectangle 3">
            <a:extLst>
              <a:ext uri="{FF2B5EF4-FFF2-40B4-BE49-F238E27FC236}">
                <a16:creationId xmlns:a16="http://schemas.microsoft.com/office/drawing/2014/main" id="{EEED3DFB-59F8-A5A4-4381-6341494FB456}"/>
              </a:ext>
            </a:extLst>
          </p:cNvPr>
          <p:cNvSpPr>
            <a:spLocks noGrp="1" noChangeArrowheads="1"/>
          </p:cNvSpPr>
          <p:nvPr>
            <p:ph type="body" idx="1"/>
          </p:nvPr>
        </p:nvSpPr>
        <p:spPr/>
        <p:txBody>
          <a:bodyPr/>
          <a:lstStyle/>
          <a:p>
            <a:pPr eaLnBrk="1" hangingPunct="1">
              <a:buFont typeface="Wingdings" charset="2"/>
              <a:buChar char="n"/>
              <a:defRPr/>
            </a:pPr>
            <a:r>
              <a:rPr lang="en-US" altLang="en-US" sz="3400"/>
              <a:t>Understand general computer terms.</a:t>
            </a:r>
          </a:p>
          <a:p>
            <a:pPr eaLnBrk="1" hangingPunct="1">
              <a:buFont typeface="Wingdings" charset="2"/>
              <a:buChar char="n"/>
              <a:defRPr/>
            </a:pPr>
            <a:r>
              <a:rPr lang="en-US" altLang="en-US" sz="3400"/>
              <a:t>Have a better sense of computers when buying.</a:t>
            </a:r>
          </a:p>
          <a:p>
            <a:pPr eaLnBrk="1" hangingPunct="1">
              <a:buFont typeface="Wingdings" charset="2"/>
              <a:buChar char="n"/>
              <a:defRPr/>
            </a:pPr>
            <a:r>
              <a:rPr lang="en-US" altLang="en-US" sz="3400"/>
              <a:t>Know how to fix ordinary problems</a:t>
            </a:r>
          </a:p>
          <a:p>
            <a:pPr eaLnBrk="1" hangingPunct="1">
              <a:buFont typeface="Wingdings" charset="2"/>
              <a:buChar char="n"/>
              <a:defRPr/>
            </a:pPr>
            <a:r>
              <a:rPr lang="en-US" altLang="en-US" sz="3400"/>
              <a:t>Efficiently use the Internet</a:t>
            </a:r>
          </a:p>
          <a:p>
            <a:pPr eaLnBrk="1" hangingPunct="1">
              <a:buFont typeface="Wingdings" charset="2"/>
              <a:buChar char="n"/>
              <a:defRPr/>
            </a:pPr>
            <a:r>
              <a:rPr lang="en-US" altLang="en-US" sz="3400"/>
              <a:t>Know how to learn new and different programs</a:t>
            </a:r>
          </a:p>
        </p:txBody>
      </p:sp>
    </p:spTree>
  </p:cSld>
  <p:clrMapOvr>
    <a:masterClrMapping/>
  </p:clrMapOvr>
  <p:transition>
    <p:cover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4C0996D-8E48-3FEB-7962-989D82B1BD14}"/>
              </a:ext>
            </a:extLst>
          </p:cNvPr>
          <p:cNvSpPr>
            <a:spLocks noGrp="1" noChangeArrowheads="1"/>
          </p:cNvSpPr>
          <p:nvPr>
            <p:ph type="title"/>
          </p:nvPr>
        </p:nvSpPr>
        <p:spPr/>
        <p:txBody>
          <a:bodyPr/>
          <a:lstStyle/>
          <a:p>
            <a:pPr eaLnBrk="1" hangingPunct="1">
              <a:defRPr/>
            </a:pPr>
            <a:r>
              <a:rPr lang="en-US" altLang="en-US" sz="4700"/>
              <a:t>What is a computer?</a:t>
            </a:r>
          </a:p>
        </p:txBody>
      </p:sp>
      <p:sp>
        <p:nvSpPr>
          <p:cNvPr id="12291" name="Rectangle 3">
            <a:extLst>
              <a:ext uri="{FF2B5EF4-FFF2-40B4-BE49-F238E27FC236}">
                <a16:creationId xmlns:a16="http://schemas.microsoft.com/office/drawing/2014/main" id="{96736023-9197-3FA3-1D33-10F7544BE6D2}"/>
              </a:ext>
            </a:extLst>
          </p:cNvPr>
          <p:cNvSpPr>
            <a:spLocks noGrp="1" noChangeArrowheads="1"/>
          </p:cNvSpPr>
          <p:nvPr>
            <p:ph type="body" idx="1"/>
          </p:nvPr>
        </p:nvSpPr>
        <p:spPr/>
        <p:txBody>
          <a:bodyPr/>
          <a:lstStyle/>
          <a:p>
            <a:pPr eaLnBrk="1" hangingPunct="1">
              <a:buFont typeface="Wingdings" charset="2"/>
              <a:buChar char="n"/>
              <a:defRPr/>
            </a:pPr>
            <a:r>
              <a:rPr lang="en-US" altLang="en-US" sz="3400"/>
              <a:t>A programmable machine</a:t>
            </a:r>
          </a:p>
          <a:p>
            <a:pPr eaLnBrk="1" hangingPunct="1">
              <a:buFont typeface="Wingdings" charset="2"/>
              <a:buChar char="n"/>
              <a:defRPr/>
            </a:pPr>
            <a:r>
              <a:rPr lang="en-US" altLang="en-US" sz="3400"/>
              <a:t>A machine that accepts input (raw data), processes that input, and produces output (information).</a:t>
            </a:r>
          </a:p>
        </p:txBody>
      </p:sp>
    </p:spTree>
  </p:cSld>
  <p:clrMapOvr>
    <a:masterClrMapping/>
  </p:clrMapOvr>
  <p:transition>
    <p:cover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C97634E-28C4-DB54-D2F5-D42EE1B9B57F}"/>
              </a:ext>
            </a:extLst>
          </p:cNvPr>
          <p:cNvSpPr>
            <a:spLocks noGrp="1" noChangeArrowheads="1"/>
          </p:cNvSpPr>
          <p:nvPr>
            <p:ph type="title"/>
          </p:nvPr>
        </p:nvSpPr>
        <p:spPr/>
        <p:txBody>
          <a:bodyPr/>
          <a:lstStyle/>
          <a:p>
            <a:pPr eaLnBrk="1" hangingPunct="1">
              <a:defRPr/>
            </a:pPr>
            <a:r>
              <a:rPr lang="en-US" altLang="en-US" sz="4700"/>
              <a:t>What is a network?</a:t>
            </a:r>
          </a:p>
        </p:txBody>
      </p:sp>
      <p:sp>
        <p:nvSpPr>
          <p:cNvPr id="13315" name="Rectangle 3">
            <a:extLst>
              <a:ext uri="{FF2B5EF4-FFF2-40B4-BE49-F238E27FC236}">
                <a16:creationId xmlns:a16="http://schemas.microsoft.com/office/drawing/2014/main" id="{F64482E7-FB50-5E58-03EA-7BC29EC6DA56}"/>
              </a:ext>
            </a:extLst>
          </p:cNvPr>
          <p:cNvSpPr>
            <a:spLocks noGrp="1" noChangeArrowheads="1"/>
          </p:cNvSpPr>
          <p:nvPr>
            <p:ph type="body" idx="1"/>
          </p:nvPr>
        </p:nvSpPr>
        <p:spPr/>
        <p:txBody>
          <a:bodyPr/>
          <a:lstStyle/>
          <a:p>
            <a:pPr eaLnBrk="1" hangingPunct="1">
              <a:buFont typeface="Wingdings" charset="2"/>
              <a:buChar char="n"/>
              <a:defRPr/>
            </a:pPr>
            <a:r>
              <a:rPr lang="en-US" altLang="en-US" sz="3400"/>
              <a:t>Two or more computers connected together using communications equipment.</a:t>
            </a:r>
          </a:p>
        </p:txBody>
      </p:sp>
    </p:spTree>
  </p:cSld>
  <p:clrMapOvr>
    <a:masterClrMapping/>
  </p:clrMapOvr>
  <p:transition>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B112182-4BF2-6D3D-5B2C-37B80C5105DD}"/>
              </a:ext>
            </a:extLst>
          </p:cNvPr>
          <p:cNvSpPr>
            <a:spLocks noGrp="1" noChangeArrowheads="1"/>
          </p:cNvSpPr>
          <p:nvPr>
            <p:ph type="title"/>
          </p:nvPr>
        </p:nvSpPr>
        <p:spPr/>
        <p:txBody>
          <a:bodyPr/>
          <a:lstStyle/>
          <a:p>
            <a:pPr eaLnBrk="1" hangingPunct="1">
              <a:defRPr/>
            </a:pPr>
            <a:r>
              <a:rPr lang="en-US" altLang="en-US"/>
              <a:t>Then along came …</a:t>
            </a:r>
          </a:p>
        </p:txBody>
      </p:sp>
      <p:sp>
        <p:nvSpPr>
          <p:cNvPr id="14339" name="Rectangle 3">
            <a:extLst>
              <a:ext uri="{FF2B5EF4-FFF2-40B4-BE49-F238E27FC236}">
                <a16:creationId xmlns:a16="http://schemas.microsoft.com/office/drawing/2014/main" id="{D333184F-63EA-54ED-421C-AB90E71B173A}"/>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400"/>
              <a:t>Being “online” – using a computer to access information from another computer through the use of a network.</a:t>
            </a:r>
          </a:p>
          <a:p>
            <a:pPr eaLnBrk="1" hangingPunct="1">
              <a:lnSpc>
                <a:spcPct val="90000"/>
              </a:lnSpc>
              <a:buFont typeface="Wingdings" charset="2"/>
              <a:buChar char="n"/>
              <a:defRPr/>
            </a:pPr>
            <a:r>
              <a:rPr lang="en-US" altLang="en-US" sz="2400"/>
              <a:t>The Internet</a:t>
            </a:r>
          </a:p>
          <a:p>
            <a:pPr eaLnBrk="1" hangingPunct="1">
              <a:lnSpc>
                <a:spcPct val="90000"/>
              </a:lnSpc>
              <a:buFont typeface="Wingdings" charset="2"/>
              <a:buChar char="n"/>
              <a:defRPr/>
            </a:pPr>
            <a:r>
              <a:rPr lang="en-US" altLang="en-US" sz="2400"/>
              <a:t>World Wide Web</a:t>
            </a:r>
          </a:p>
          <a:p>
            <a:pPr eaLnBrk="1" hangingPunct="1">
              <a:lnSpc>
                <a:spcPct val="90000"/>
              </a:lnSpc>
              <a:buFont typeface="Wingdings" charset="2"/>
              <a:buChar char="n"/>
              <a:defRPr/>
            </a:pPr>
            <a:r>
              <a:rPr lang="en-US" altLang="en-US" sz="2400"/>
              <a:t>E-mail</a:t>
            </a:r>
          </a:p>
          <a:p>
            <a:pPr eaLnBrk="1" hangingPunct="1">
              <a:lnSpc>
                <a:spcPct val="90000"/>
              </a:lnSpc>
              <a:buFont typeface="Wingdings" charset="2"/>
              <a:buChar char="n"/>
              <a:defRPr/>
            </a:pPr>
            <a:r>
              <a:rPr lang="en-US" altLang="en-US" sz="2400"/>
              <a:t>Information technology (“infotech”):</a:t>
            </a:r>
            <a:endParaRPr lang="en-US" altLang="en-US" sz="2000"/>
          </a:p>
          <a:p>
            <a:pPr lvl="1" eaLnBrk="1" hangingPunct="1">
              <a:lnSpc>
                <a:spcPct val="90000"/>
              </a:lnSpc>
              <a:buFont typeface="Wingdings" charset="2"/>
              <a:buChar char="¨"/>
              <a:defRPr/>
            </a:pPr>
            <a:r>
              <a:rPr lang="en-US" altLang="en-US" sz="2000"/>
              <a:t> IT - Technology that helps in the production, processing, storing, communication and dissemination of information.</a:t>
            </a:r>
          </a:p>
          <a:p>
            <a:pPr eaLnBrk="1" hangingPunct="1">
              <a:lnSpc>
                <a:spcPct val="90000"/>
              </a:lnSpc>
              <a:buFont typeface="Wingdings" charset="2"/>
              <a:buChar char="n"/>
              <a:defRPr/>
            </a:pPr>
            <a:r>
              <a:rPr lang="en-US" altLang="en-US" sz="2400"/>
              <a:t>The E-World   (E-business, E-commerce, E-government, E-learning, E-waste)</a:t>
            </a:r>
          </a:p>
          <a:p>
            <a:pPr lvl="1" eaLnBrk="1" hangingPunct="1">
              <a:lnSpc>
                <a:spcPct val="90000"/>
              </a:lnSpc>
              <a:buFont typeface="Wingdings" charset="2"/>
              <a:buChar char="¨"/>
              <a:defRPr/>
            </a:pPr>
            <a:endParaRPr lang="en-US" altLang="en-US" sz="2400"/>
          </a:p>
        </p:txBody>
      </p:sp>
    </p:spTree>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77E5652-7A09-8EB3-8513-593F93550C7F}"/>
              </a:ext>
            </a:extLst>
          </p:cNvPr>
          <p:cNvSpPr>
            <a:spLocks noGrp="1" noChangeArrowheads="1"/>
          </p:cNvSpPr>
          <p:nvPr>
            <p:ph type="title"/>
          </p:nvPr>
        </p:nvSpPr>
        <p:spPr>
          <a:xfrm>
            <a:off x="1981200" y="381000"/>
            <a:ext cx="8382000" cy="1143000"/>
          </a:xfrm>
        </p:spPr>
        <p:txBody>
          <a:bodyPr/>
          <a:lstStyle/>
          <a:p>
            <a:pPr eaLnBrk="1" hangingPunct="1">
              <a:defRPr/>
            </a:pPr>
            <a:r>
              <a:rPr lang="en-US" altLang="en-US" sz="3200"/>
              <a:t>The Internet, the World Wide Web, &amp; the “Plumbing of Cyberspace”</a:t>
            </a:r>
          </a:p>
        </p:txBody>
      </p:sp>
      <p:sp>
        <p:nvSpPr>
          <p:cNvPr id="16387" name="Rectangle 3">
            <a:extLst>
              <a:ext uri="{FF2B5EF4-FFF2-40B4-BE49-F238E27FC236}">
                <a16:creationId xmlns:a16="http://schemas.microsoft.com/office/drawing/2014/main" id="{6B182248-1A5A-3AC3-E466-76F0626E38D5}"/>
              </a:ext>
            </a:extLst>
          </p:cNvPr>
          <p:cNvSpPr>
            <a:spLocks noGrp="1" noChangeArrowheads="1"/>
          </p:cNvSpPr>
          <p:nvPr>
            <p:ph type="body" sz="half" idx="1"/>
          </p:nvPr>
        </p:nvSpPr>
        <p:spPr>
          <a:xfrm>
            <a:off x="2057400" y="1524000"/>
            <a:ext cx="7620000" cy="5334000"/>
          </a:xfrm>
        </p:spPr>
        <p:txBody>
          <a:bodyPr/>
          <a:lstStyle/>
          <a:p>
            <a:pPr eaLnBrk="1" hangingPunct="1">
              <a:lnSpc>
                <a:spcPct val="80000"/>
              </a:lnSpc>
              <a:buFont typeface="Wingdings" charset="2"/>
              <a:buChar char="n"/>
              <a:tabLst>
                <a:tab pos="455613" algn="l"/>
              </a:tabLst>
              <a:defRPr/>
            </a:pPr>
            <a:r>
              <a:rPr lang="en-US" altLang="en-US" sz="2400" u="sng"/>
              <a:t>Cyberspace</a:t>
            </a:r>
          </a:p>
          <a:p>
            <a:pPr lvl="1" eaLnBrk="1" hangingPunct="1">
              <a:lnSpc>
                <a:spcPct val="80000"/>
              </a:lnSpc>
              <a:buFont typeface="Wingdings" charset="2"/>
              <a:buChar char="§"/>
              <a:tabLst>
                <a:tab pos="455613" algn="l"/>
              </a:tabLst>
              <a:defRPr/>
            </a:pPr>
            <a:r>
              <a:rPr lang="en-US" altLang="en-US" sz="2400"/>
              <a:t>encompasses the whole wired and wireless world of communications.</a:t>
            </a:r>
          </a:p>
          <a:p>
            <a:pPr lvl="1" eaLnBrk="1" hangingPunct="1">
              <a:lnSpc>
                <a:spcPct val="80000"/>
              </a:lnSpc>
              <a:buFont typeface="Wingdings" charset="2"/>
              <a:buChar char="§"/>
              <a:tabLst>
                <a:tab pos="455613" algn="l"/>
              </a:tabLst>
              <a:defRPr/>
            </a:pPr>
            <a:r>
              <a:rPr lang="en-US" altLang="en-US" sz="2400"/>
              <a:t>Term created by William Gibson – author</a:t>
            </a:r>
          </a:p>
          <a:p>
            <a:pPr lvl="1" eaLnBrk="1" hangingPunct="1">
              <a:lnSpc>
                <a:spcPct val="80000"/>
              </a:lnSpc>
              <a:buFont typeface="Wingdings" charset="2"/>
              <a:buChar char="§"/>
              <a:tabLst>
                <a:tab pos="455613" algn="l"/>
              </a:tabLst>
              <a:defRPr/>
            </a:pPr>
            <a:r>
              <a:rPr lang="en-US" altLang="en-US" sz="2400"/>
              <a:t>Not a commonly used term in the field of Computer Science.</a:t>
            </a:r>
            <a:endParaRPr lang="en-US" altLang="en-US" sz="2000"/>
          </a:p>
          <a:p>
            <a:pPr eaLnBrk="1" hangingPunct="1">
              <a:lnSpc>
                <a:spcPct val="80000"/>
              </a:lnSpc>
              <a:buSzPct val="150000"/>
              <a:buFont typeface="Wingdings" charset="2"/>
              <a:buChar char="§"/>
              <a:tabLst>
                <a:tab pos="455613" algn="l"/>
              </a:tabLst>
              <a:defRPr/>
            </a:pPr>
            <a:r>
              <a:rPr lang="en-US" altLang="en-US" sz="2400" u="sng"/>
              <a:t>Internet </a:t>
            </a:r>
          </a:p>
          <a:p>
            <a:pPr lvl="1" eaLnBrk="1" hangingPunct="1">
              <a:lnSpc>
                <a:spcPct val="80000"/>
              </a:lnSpc>
              <a:buFont typeface="Wingdings" charset="2"/>
              <a:buChar char="§"/>
              <a:tabLst>
                <a:tab pos="455613" algn="l"/>
              </a:tabLst>
              <a:defRPr/>
            </a:pPr>
            <a:r>
              <a:rPr lang="en-US" altLang="en-US" sz="2400"/>
              <a:t>A global network of networks (tangible)</a:t>
            </a:r>
          </a:p>
          <a:p>
            <a:pPr lvl="1" eaLnBrk="1" hangingPunct="1">
              <a:lnSpc>
                <a:spcPct val="80000"/>
              </a:lnSpc>
              <a:buFont typeface="Wingdings" charset="2"/>
              <a:buChar char="§"/>
              <a:tabLst>
                <a:tab pos="455613" algn="l"/>
              </a:tabLst>
              <a:defRPr/>
            </a:pPr>
            <a:r>
              <a:rPr lang="en-US" altLang="en-US" sz="2400"/>
              <a:t>Do not confuse with WWW.</a:t>
            </a:r>
            <a:endParaRPr lang="en-US" altLang="en-US" sz="2000"/>
          </a:p>
          <a:p>
            <a:pPr eaLnBrk="1" hangingPunct="1">
              <a:lnSpc>
                <a:spcPct val="80000"/>
              </a:lnSpc>
              <a:buSzPct val="150000"/>
              <a:buFont typeface="Wingdings" charset="2"/>
              <a:buChar char="§"/>
              <a:tabLst>
                <a:tab pos="455613" algn="l"/>
              </a:tabLst>
              <a:defRPr/>
            </a:pPr>
            <a:r>
              <a:rPr lang="en-US" altLang="en-US" sz="2400" u="sng"/>
              <a:t>World Wide Web</a:t>
            </a:r>
            <a:endParaRPr lang="en-US" altLang="en-US" sz="2400"/>
          </a:p>
          <a:p>
            <a:pPr lvl="1" eaLnBrk="1" hangingPunct="1">
              <a:lnSpc>
                <a:spcPct val="80000"/>
              </a:lnSpc>
              <a:buFont typeface="Wingdings" charset="2"/>
              <a:buChar char="§"/>
              <a:tabLst>
                <a:tab pos="455613" algn="l"/>
              </a:tabLst>
              <a:defRPr/>
            </a:pPr>
            <a:r>
              <a:rPr lang="en-US" altLang="en-US" sz="2400"/>
              <a:t>Most common use of the Internet  </a:t>
            </a:r>
          </a:p>
          <a:p>
            <a:pPr lvl="1" eaLnBrk="1" hangingPunct="1">
              <a:lnSpc>
                <a:spcPct val="80000"/>
              </a:lnSpc>
              <a:buFont typeface="Wingdings" charset="2"/>
              <a:buChar char="§"/>
              <a:tabLst>
                <a:tab pos="455613" algn="l"/>
              </a:tabLst>
              <a:defRPr/>
            </a:pPr>
            <a:r>
              <a:rPr lang="en-US" altLang="en-US" sz="2400"/>
              <a:t>Encompasses information that can be viewed through a web  browser (web pages).</a:t>
            </a:r>
          </a:p>
          <a:p>
            <a:pPr lvl="1" eaLnBrk="1" hangingPunct="1">
              <a:lnSpc>
                <a:spcPct val="80000"/>
              </a:lnSpc>
              <a:buFont typeface="Wingdings" charset="2"/>
              <a:buChar char="§"/>
              <a:tabLst>
                <a:tab pos="455613" algn="l"/>
              </a:tabLst>
              <a:defRPr/>
            </a:pPr>
            <a:r>
              <a:rPr lang="en-US" altLang="en-US" sz="2400"/>
              <a:t>Do not confuse with the Internet.</a:t>
            </a:r>
          </a:p>
          <a:p>
            <a:pPr eaLnBrk="1" hangingPunct="1">
              <a:lnSpc>
                <a:spcPct val="80000"/>
              </a:lnSpc>
              <a:buFont typeface="Wingdings" charset="2"/>
              <a:buChar char="n"/>
              <a:tabLst>
                <a:tab pos="455613" algn="l"/>
              </a:tabLst>
              <a:defRPr/>
            </a:pPr>
            <a:endParaRPr lang="en-US" altLang="en-US" sz="240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56559FB-A4FA-5A03-215F-506EC11BDC99}"/>
              </a:ext>
            </a:extLst>
          </p:cNvPr>
          <p:cNvSpPr>
            <a:spLocks noGrp="1" noChangeArrowheads="1"/>
          </p:cNvSpPr>
          <p:nvPr>
            <p:ph type="title"/>
          </p:nvPr>
        </p:nvSpPr>
        <p:spPr>
          <a:xfrm>
            <a:off x="1905000" y="838200"/>
            <a:ext cx="8229600" cy="1371600"/>
          </a:xfrm>
        </p:spPr>
        <p:txBody>
          <a:bodyPr/>
          <a:lstStyle/>
          <a:p>
            <a:pPr eaLnBrk="1" hangingPunct="1">
              <a:defRPr/>
            </a:pPr>
            <a:r>
              <a:rPr lang="en-US" altLang="en-US"/>
              <a:t>The “All-Purpose Machine”: The Varieties of Computers</a:t>
            </a:r>
            <a:endParaRPr lang="en-US" altLang="en-US" sz="2800"/>
          </a:p>
        </p:txBody>
      </p:sp>
      <p:sp>
        <p:nvSpPr>
          <p:cNvPr id="18435" name="Rectangle 3">
            <a:extLst>
              <a:ext uri="{FF2B5EF4-FFF2-40B4-BE49-F238E27FC236}">
                <a16:creationId xmlns:a16="http://schemas.microsoft.com/office/drawing/2014/main" id="{29DC6180-B39F-21A1-6814-CB49E2594704}"/>
              </a:ext>
            </a:extLst>
          </p:cNvPr>
          <p:cNvSpPr>
            <a:spLocks noGrp="1" noChangeArrowheads="1"/>
          </p:cNvSpPr>
          <p:nvPr>
            <p:ph type="body" sz="half" idx="1"/>
          </p:nvPr>
        </p:nvSpPr>
        <p:spPr>
          <a:xfrm>
            <a:off x="2895600" y="2667000"/>
            <a:ext cx="3810000" cy="3124200"/>
          </a:xfrm>
        </p:spPr>
        <p:txBody>
          <a:bodyPr wrap="none"/>
          <a:lstStyle/>
          <a:p>
            <a:pPr marL="609600" indent="-609600" eaLnBrk="1" hangingPunct="1">
              <a:buSzTx/>
              <a:buFont typeface="Times" charset="0"/>
              <a:buAutoNum type="arabicPeriod"/>
              <a:defRPr/>
            </a:pPr>
            <a:r>
              <a:rPr lang="en-US" altLang="en-US" sz="2800">
                <a:solidFill>
                  <a:srgbClr val="555555"/>
                </a:solidFill>
              </a:rPr>
              <a:t>Supercomputers</a:t>
            </a:r>
          </a:p>
          <a:p>
            <a:pPr marL="609600" indent="-609600" eaLnBrk="1" hangingPunct="1">
              <a:lnSpc>
                <a:spcPct val="130000"/>
              </a:lnSpc>
              <a:buClrTx/>
              <a:buSzTx/>
              <a:buFont typeface="Times" charset="0"/>
              <a:buAutoNum type="arabicPeriod"/>
              <a:defRPr/>
            </a:pPr>
            <a:r>
              <a:rPr lang="en-US" altLang="en-US" sz="2800">
                <a:solidFill>
                  <a:srgbClr val="555555"/>
                </a:solidFill>
              </a:rPr>
              <a:t>Mainframes</a:t>
            </a:r>
          </a:p>
          <a:p>
            <a:pPr marL="609600" indent="-609600" eaLnBrk="1" hangingPunct="1">
              <a:lnSpc>
                <a:spcPct val="130000"/>
              </a:lnSpc>
              <a:buClrTx/>
              <a:buSzTx/>
              <a:buFont typeface="Times" charset="0"/>
              <a:buAutoNum type="arabicPeriod"/>
              <a:defRPr/>
            </a:pPr>
            <a:r>
              <a:rPr lang="en-US" altLang="en-US" sz="2800">
                <a:solidFill>
                  <a:srgbClr val="555555"/>
                </a:solidFill>
              </a:rPr>
              <a:t>Workstations</a:t>
            </a:r>
          </a:p>
          <a:p>
            <a:pPr marL="609600" indent="-609600" eaLnBrk="1" hangingPunct="1">
              <a:lnSpc>
                <a:spcPct val="130000"/>
              </a:lnSpc>
              <a:buClrTx/>
              <a:buSzTx/>
              <a:buFont typeface="Times" charset="0"/>
              <a:buAutoNum type="arabicPeriod"/>
              <a:defRPr/>
            </a:pPr>
            <a:r>
              <a:rPr lang="en-US" altLang="en-US" sz="2800">
                <a:solidFill>
                  <a:srgbClr val="555555"/>
                </a:solidFill>
              </a:rPr>
              <a:t>Microcomputers</a:t>
            </a:r>
          </a:p>
          <a:p>
            <a:pPr marL="609600" indent="-609600" eaLnBrk="1" hangingPunct="1">
              <a:lnSpc>
                <a:spcPct val="130000"/>
              </a:lnSpc>
              <a:buClrTx/>
              <a:buSzTx/>
              <a:buFont typeface="Times" charset="0"/>
              <a:buAutoNum type="arabicPeriod"/>
              <a:defRPr/>
            </a:pPr>
            <a:r>
              <a:rPr lang="en-US" altLang="en-US" sz="2800">
                <a:solidFill>
                  <a:srgbClr val="555555"/>
                </a:solidFill>
              </a:rPr>
              <a:t>Microcontrollers</a:t>
            </a:r>
          </a:p>
        </p:txBody>
      </p:sp>
    </p:spTree>
  </p:cSld>
  <p:clrMapOvr>
    <a:masterClrMapping/>
  </p:clrMapOvr>
  <p:transition>
    <p:cover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id="{80C1FCDD-0E7E-B886-7606-B5B926F82C4F}"/>
              </a:ext>
            </a:extLst>
          </p:cNvPr>
          <p:cNvSpPr>
            <a:spLocks noGrp="1" noChangeArrowheads="1"/>
          </p:cNvSpPr>
          <p:nvPr>
            <p:ph type="title"/>
          </p:nvPr>
        </p:nvSpPr>
        <p:spPr/>
        <p:txBody>
          <a:bodyPr/>
          <a:lstStyle/>
          <a:p>
            <a:pPr eaLnBrk="1" hangingPunct="1">
              <a:defRPr/>
            </a:pPr>
            <a:r>
              <a:rPr lang="en-US" altLang="en-US">
                <a:solidFill>
                  <a:srgbClr val="555555"/>
                </a:solidFill>
              </a:rPr>
              <a:t>Supercomputers</a:t>
            </a:r>
          </a:p>
        </p:txBody>
      </p:sp>
      <p:sp>
        <p:nvSpPr>
          <p:cNvPr id="20483" name="Rectangle 5">
            <a:extLst>
              <a:ext uri="{FF2B5EF4-FFF2-40B4-BE49-F238E27FC236}">
                <a16:creationId xmlns:a16="http://schemas.microsoft.com/office/drawing/2014/main" id="{5C94BAEC-A471-92A5-653B-6042D66332E3}"/>
              </a:ext>
            </a:extLst>
          </p:cNvPr>
          <p:cNvSpPr>
            <a:spLocks noGrp="1" noChangeArrowheads="1"/>
          </p:cNvSpPr>
          <p:nvPr>
            <p:ph type="body" sz="half" idx="1"/>
          </p:nvPr>
        </p:nvSpPr>
        <p:spPr>
          <a:xfrm>
            <a:off x="1981200" y="1524000"/>
            <a:ext cx="4038600" cy="4724400"/>
          </a:xfrm>
        </p:spPr>
        <p:txBody>
          <a:bodyPr/>
          <a:lstStyle/>
          <a:p>
            <a:pPr eaLnBrk="1" hangingPunct="1">
              <a:lnSpc>
                <a:spcPct val="90000"/>
              </a:lnSpc>
              <a:buFont typeface="Wingdings" charset="2"/>
              <a:buChar char="n"/>
              <a:defRPr/>
            </a:pPr>
            <a:r>
              <a:rPr lang="en-US" altLang="en-US" sz="2000"/>
              <a:t>Fastest computer</a:t>
            </a:r>
          </a:p>
          <a:p>
            <a:pPr eaLnBrk="1" hangingPunct="1">
              <a:lnSpc>
                <a:spcPct val="90000"/>
              </a:lnSpc>
              <a:buFont typeface="Wingdings" charset="2"/>
              <a:buChar char="n"/>
              <a:defRPr/>
            </a:pPr>
            <a:r>
              <a:rPr lang="en-US" altLang="en-US" sz="2000"/>
              <a:t>Can cost one million to 350 million dollars</a:t>
            </a:r>
          </a:p>
          <a:p>
            <a:pPr eaLnBrk="1" hangingPunct="1">
              <a:lnSpc>
                <a:spcPct val="90000"/>
              </a:lnSpc>
              <a:buFont typeface="Wingdings" charset="2"/>
              <a:buChar char="n"/>
              <a:defRPr/>
            </a:pPr>
            <a:r>
              <a:rPr lang="en-US" altLang="en-US" sz="2000"/>
              <a:t>looks like rows of refrigerator-size boxes</a:t>
            </a:r>
          </a:p>
          <a:p>
            <a:pPr eaLnBrk="1" hangingPunct="1">
              <a:lnSpc>
                <a:spcPct val="90000"/>
              </a:lnSpc>
              <a:buFont typeface="Wingdings" charset="2"/>
              <a:buChar char="n"/>
              <a:defRPr/>
            </a:pPr>
            <a:r>
              <a:rPr lang="en-US" altLang="en-US" sz="2000"/>
              <a:t>Consists of thousands of processors and can carry out several trillion calculations per second.</a:t>
            </a:r>
          </a:p>
          <a:p>
            <a:pPr eaLnBrk="1" hangingPunct="1">
              <a:lnSpc>
                <a:spcPct val="90000"/>
              </a:lnSpc>
              <a:buFont typeface="Wingdings" charset="2"/>
              <a:buChar char="n"/>
              <a:defRPr/>
            </a:pPr>
            <a:r>
              <a:rPr lang="en-US" altLang="en-US" sz="2000"/>
              <a:t>Used for computer simulations </a:t>
            </a:r>
          </a:p>
          <a:p>
            <a:pPr lvl="1" eaLnBrk="1" hangingPunct="1">
              <a:lnSpc>
                <a:spcPct val="90000"/>
              </a:lnSpc>
              <a:buFont typeface="Wingdings" charset="2"/>
              <a:buChar char="¨"/>
              <a:defRPr/>
            </a:pPr>
            <a:r>
              <a:rPr lang="en-US" altLang="en-US" sz="1800"/>
              <a:t>tracking hurricanes, biological contamination, or understanding ocean currents.</a:t>
            </a:r>
          </a:p>
        </p:txBody>
      </p:sp>
      <p:pic>
        <p:nvPicPr>
          <p:cNvPr id="14340" name="Picture 7" descr="saw8293x_p0103a">
            <a:extLst>
              <a:ext uri="{FF2B5EF4-FFF2-40B4-BE49-F238E27FC236}">
                <a16:creationId xmlns:a16="http://schemas.microsoft.com/office/drawing/2014/main" id="{FA769B29-E6B3-CE03-9DD5-7E2B7CECE8F0}"/>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24600" y="2700339"/>
            <a:ext cx="3733800" cy="2447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cover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8">
            <a:extLst>
              <a:ext uri="{FF2B5EF4-FFF2-40B4-BE49-F238E27FC236}">
                <a16:creationId xmlns:a16="http://schemas.microsoft.com/office/drawing/2014/main" id="{C7F2AA51-C0C3-82B4-D593-E1C1AB92BA7C}"/>
              </a:ext>
            </a:extLst>
          </p:cNvPr>
          <p:cNvSpPr>
            <a:spLocks noGrp="1" noChangeArrowheads="1"/>
          </p:cNvSpPr>
          <p:nvPr>
            <p:ph type="title"/>
          </p:nvPr>
        </p:nvSpPr>
        <p:spPr>
          <a:xfrm>
            <a:off x="1981200" y="457200"/>
            <a:ext cx="8229600" cy="533400"/>
          </a:xfrm>
        </p:spPr>
        <p:txBody>
          <a:bodyPr/>
          <a:lstStyle/>
          <a:p>
            <a:pPr eaLnBrk="1" hangingPunct="1">
              <a:defRPr/>
            </a:pPr>
            <a:r>
              <a:rPr lang="en-US" altLang="en-US" sz="4000"/>
              <a:t>Mainframes</a:t>
            </a:r>
          </a:p>
        </p:txBody>
      </p:sp>
      <p:sp>
        <p:nvSpPr>
          <p:cNvPr id="21507" name="Rectangle 9">
            <a:extLst>
              <a:ext uri="{FF2B5EF4-FFF2-40B4-BE49-F238E27FC236}">
                <a16:creationId xmlns:a16="http://schemas.microsoft.com/office/drawing/2014/main" id="{9B5B615D-B19B-6CF8-7CE0-C8146E6AEE08}"/>
              </a:ext>
            </a:extLst>
          </p:cNvPr>
          <p:cNvSpPr>
            <a:spLocks noGrp="1" noChangeArrowheads="1"/>
          </p:cNvSpPr>
          <p:nvPr>
            <p:ph type="body" sz="half" idx="1"/>
          </p:nvPr>
        </p:nvSpPr>
        <p:spPr>
          <a:xfrm>
            <a:off x="1981200" y="1295400"/>
            <a:ext cx="4038600" cy="3886200"/>
          </a:xfrm>
        </p:spPr>
        <p:txBody>
          <a:bodyPr/>
          <a:lstStyle/>
          <a:p>
            <a:pPr eaLnBrk="1" hangingPunct="1">
              <a:buFont typeface="Wingdings" charset="2"/>
              <a:buChar char="n"/>
              <a:defRPr/>
            </a:pPr>
            <a:r>
              <a:rPr lang="en-US" altLang="en-US" sz="2400"/>
              <a:t>Small mainframes (mid-size computers or minicomputers).</a:t>
            </a:r>
          </a:p>
          <a:p>
            <a:pPr eaLnBrk="1" hangingPunct="1">
              <a:buFont typeface="Wingdings" charset="2"/>
              <a:buChar char="n"/>
              <a:defRPr/>
            </a:pPr>
            <a:r>
              <a:rPr lang="en-US" altLang="en-US" sz="2400"/>
              <a:t>5,000 to 5 million dollars</a:t>
            </a:r>
          </a:p>
          <a:p>
            <a:pPr eaLnBrk="1" hangingPunct="1">
              <a:buFont typeface="Wingdings" charset="2"/>
              <a:buChar char="n"/>
              <a:defRPr/>
            </a:pPr>
            <a:r>
              <a:rPr lang="en-US" altLang="en-US" sz="2400"/>
              <a:t>Used in large organizations – banks, airlines, insurance companies, colleges.</a:t>
            </a:r>
          </a:p>
          <a:p>
            <a:pPr eaLnBrk="1" hangingPunct="1">
              <a:buFont typeface="Wingdings" charset="2"/>
              <a:buChar char="n"/>
              <a:defRPr/>
            </a:pPr>
            <a:r>
              <a:rPr lang="en-US" altLang="en-US" sz="2400"/>
              <a:t>Processes billions of instructions per second.</a:t>
            </a:r>
          </a:p>
          <a:p>
            <a:pPr eaLnBrk="1" hangingPunct="1">
              <a:buFont typeface="Wingdings" charset="2"/>
              <a:buChar char="n"/>
              <a:defRPr/>
            </a:pPr>
            <a:r>
              <a:rPr lang="en-US" altLang="en-US" sz="2400"/>
              <a:t>Often used with a terminal.</a:t>
            </a:r>
          </a:p>
        </p:txBody>
      </p:sp>
      <p:pic>
        <p:nvPicPr>
          <p:cNvPr id="15364" name="Picture 11" descr="saw8293x_p0104">
            <a:extLst>
              <a:ext uri="{FF2B5EF4-FFF2-40B4-BE49-F238E27FC236}">
                <a16:creationId xmlns:a16="http://schemas.microsoft.com/office/drawing/2014/main" id="{1A7D0D01-8D8C-497C-7384-971C4CC3FB4B}"/>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05589" y="2081214"/>
            <a:ext cx="3171825" cy="368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777AD30D-A5EB-B0C0-6EA8-4B3B296A6F3D}"/>
              </a:ext>
            </a:extLst>
          </p:cNvPr>
          <p:cNvSpPr>
            <a:spLocks noGrp="1" noChangeArrowheads="1"/>
          </p:cNvSpPr>
          <p:nvPr>
            <p:ph type="title"/>
          </p:nvPr>
        </p:nvSpPr>
        <p:spPr/>
        <p:txBody>
          <a:bodyPr/>
          <a:lstStyle/>
          <a:p>
            <a:pPr eaLnBrk="1" hangingPunct="1">
              <a:defRPr/>
            </a:pPr>
            <a:r>
              <a:rPr lang="en-US" altLang="en-US"/>
              <a:t>Workstations</a:t>
            </a:r>
          </a:p>
        </p:txBody>
      </p:sp>
      <p:sp>
        <p:nvSpPr>
          <p:cNvPr id="22531" name="Rectangle 5">
            <a:extLst>
              <a:ext uri="{FF2B5EF4-FFF2-40B4-BE49-F238E27FC236}">
                <a16:creationId xmlns:a16="http://schemas.microsoft.com/office/drawing/2014/main" id="{3F5E299F-CB0A-1282-F3F5-781D708D31C4}"/>
              </a:ext>
            </a:extLst>
          </p:cNvPr>
          <p:cNvSpPr>
            <a:spLocks noGrp="1" noChangeArrowheads="1"/>
          </p:cNvSpPr>
          <p:nvPr>
            <p:ph type="body" sz="half" idx="1"/>
          </p:nvPr>
        </p:nvSpPr>
        <p:spPr/>
        <p:txBody>
          <a:bodyPr/>
          <a:lstStyle/>
          <a:p>
            <a:pPr eaLnBrk="1" hangingPunct="1">
              <a:buFont typeface="Wingdings" charset="2"/>
              <a:buChar char="n"/>
              <a:defRPr/>
            </a:pPr>
            <a:r>
              <a:rPr lang="en-US" altLang="en-US" sz="2400" dirty="0"/>
              <a:t>usually used for complex scientific, mathematical, and engineering calculations and for computer-aided design</a:t>
            </a:r>
          </a:p>
          <a:p>
            <a:pPr eaLnBrk="1" hangingPunct="1">
              <a:buFont typeface="Wingdings" charset="2"/>
              <a:buChar char="n"/>
              <a:defRPr/>
            </a:pPr>
            <a:r>
              <a:rPr lang="en-US" altLang="en-US" sz="2400" dirty="0"/>
              <a:t>Example:  designing airplanes, special effects in movies</a:t>
            </a:r>
          </a:p>
        </p:txBody>
      </p:sp>
      <p:pic>
        <p:nvPicPr>
          <p:cNvPr id="16388" name="Picture 7" descr="saw8293x_p0105">
            <a:extLst>
              <a:ext uri="{FF2B5EF4-FFF2-40B4-BE49-F238E27FC236}">
                <a16:creationId xmlns:a16="http://schemas.microsoft.com/office/drawing/2014/main" id="{969463D3-1465-6647-3360-01E4980AE2B0}"/>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648451" y="1981200"/>
            <a:ext cx="3084513" cy="388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a:extLst>
              <a:ext uri="{FF2B5EF4-FFF2-40B4-BE49-F238E27FC236}">
                <a16:creationId xmlns:a16="http://schemas.microsoft.com/office/drawing/2014/main" id="{D8CD3BA5-9A2B-FE0B-A720-389FD78ED24C}"/>
              </a:ext>
            </a:extLst>
          </p:cNvPr>
          <p:cNvSpPr>
            <a:spLocks noGrp="1" noChangeArrowheads="1"/>
          </p:cNvSpPr>
          <p:nvPr>
            <p:ph type="title"/>
          </p:nvPr>
        </p:nvSpPr>
        <p:spPr>
          <a:xfrm>
            <a:off x="1981200" y="381000"/>
            <a:ext cx="8229600" cy="990600"/>
          </a:xfrm>
        </p:spPr>
        <p:txBody>
          <a:bodyPr/>
          <a:lstStyle/>
          <a:p>
            <a:pPr eaLnBrk="1" hangingPunct="1">
              <a:defRPr/>
            </a:pPr>
            <a:r>
              <a:rPr lang="en-US" altLang="en-US"/>
              <a:t>Microcomputer</a:t>
            </a:r>
          </a:p>
        </p:txBody>
      </p:sp>
      <p:sp>
        <p:nvSpPr>
          <p:cNvPr id="24579" name="Rectangle 5">
            <a:extLst>
              <a:ext uri="{FF2B5EF4-FFF2-40B4-BE49-F238E27FC236}">
                <a16:creationId xmlns:a16="http://schemas.microsoft.com/office/drawing/2014/main" id="{A7456C4A-C711-8F95-99A6-B2729FF0D064}"/>
              </a:ext>
            </a:extLst>
          </p:cNvPr>
          <p:cNvSpPr>
            <a:spLocks noGrp="1" noChangeArrowheads="1"/>
          </p:cNvSpPr>
          <p:nvPr>
            <p:ph type="body" sz="half" idx="1"/>
          </p:nvPr>
        </p:nvSpPr>
        <p:spPr>
          <a:xfrm>
            <a:off x="1981200" y="1447800"/>
            <a:ext cx="4724400" cy="5181600"/>
          </a:xfrm>
        </p:spPr>
        <p:txBody>
          <a:bodyPr/>
          <a:lstStyle/>
          <a:p>
            <a:pPr eaLnBrk="1" hangingPunct="1">
              <a:lnSpc>
                <a:spcPct val="90000"/>
              </a:lnSpc>
              <a:buFont typeface="Wingdings" charset="2"/>
              <a:buChar char="n"/>
              <a:defRPr/>
            </a:pPr>
            <a:r>
              <a:rPr lang="en-US" altLang="en-US" sz="2800" dirty="0"/>
              <a:t>$500 - $5000</a:t>
            </a:r>
          </a:p>
          <a:p>
            <a:pPr eaLnBrk="1" hangingPunct="1">
              <a:lnSpc>
                <a:spcPct val="90000"/>
              </a:lnSpc>
              <a:buFont typeface="Wingdings" charset="2"/>
              <a:buChar char="n"/>
              <a:defRPr/>
            </a:pPr>
            <a:r>
              <a:rPr lang="en-US" altLang="en-US" sz="2800" dirty="0"/>
              <a:t>Personal Computer (PC)</a:t>
            </a:r>
          </a:p>
          <a:p>
            <a:pPr lvl="1" eaLnBrk="1" hangingPunct="1">
              <a:lnSpc>
                <a:spcPct val="90000"/>
              </a:lnSpc>
              <a:buFont typeface="Wingdings" charset="2"/>
              <a:buChar char="¨"/>
              <a:defRPr/>
            </a:pPr>
            <a:r>
              <a:rPr lang="en-US" altLang="en-US" sz="2400" dirty="0"/>
              <a:t>Tower PC</a:t>
            </a:r>
          </a:p>
          <a:p>
            <a:pPr lvl="1" eaLnBrk="1" hangingPunct="1">
              <a:lnSpc>
                <a:spcPct val="90000"/>
              </a:lnSpc>
              <a:buFont typeface="Wingdings" charset="2"/>
              <a:buChar char="¨"/>
              <a:defRPr/>
            </a:pPr>
            <a:r>
              <a:rPr lang="en-US" altLang="en-US" sz="2400" dirty="0"/>
              <a:t>Desktop PC</a:t>
            </a:r>
          </a:p>
          <a:p>
            <a:pPr lvl="1" eaLnBrk="1" hangingPunct="1">
              <a:lnSpc>
                <a:spcPct val="90000"/>
              </a:lnSpc>
              <a:buFont typeface="Wingdings" charset="2"/>
              <a:buChar char="¨"/>
              <a:defRPr/>
            </a:pPr>
            <a:r>
              <a:rPr lang="en-US" altLang="en-US" sz="2400" dirty="0"/>
              <a:t>Laptop / Notebook</a:t>
            </a:r>
          </a:p>
          <a:p>
            <a:pPr lvl="1" eaLnBrk="1" hangingPunct="1">
              <a:lnSpc>
                <a:spcPct val="90000"/>
              </a:lnSpc>
              <a:buFont typeface="Wingdings" charset="2"/>
              <a:buChar char="¨"/>
              <a:defRPr/>
            </a:pPr>
            <a:r>
              <a:rPr lang="en-US" altLang="en-US" sz="2400" i="1" dirty="0"/>
              <a:t>Personal digital assistants (PDAs)</a:t>
            </a:r>
            <a:r>
              <a:rPr lang="en-US" altLang="en-US" sz="2400" dirty="0"/>
              <a:t>, also called </a:t>
            </a:r>
            <a:r>
              <a:rPr lang="en-US" altLang="en-US" sz="2400" i="1" dirty="0"/>
              <a:t>handheld computers </a:t>
            </a:r>
            <a:r>
              <a:rPr lang="en-US" altLang="en-US" sz="2400" dirty="0"/>
              <a:t>or </a:t>
            </a:r>
            <a:r>
              <a:rPr lang="en-US" altLang="en-US" sz="2400" i="1" dirty="0"/>
              <a:t>palmtops</a:t>
            </a:r>
            <a:endParaRPr lang="en-US" altLang="en-US" sz="2400" dirty="0"/>
          </a:p>
          <a:p>
            <a:pPr eaLnBrk="1" hangingPunct="1">
              <a:lnSpc>
                <a:spcPct val="90000"/>
              </a:lnSpc>
              <a:buFont typeface="Wingdings" charset="2"/>
              <a:buChar char="n"/>
              <a:defRPr/>
            </a:pPr>
            <a:r>
              <a:rPr lang="en-US" altLang="en-US" sz="2800" dirty="0"/>
              <a:t>Mac</a:t>
            </a:r>
          </a:p>
          <a:p>
            <a:pPr lvl="1" eaLnBrk="1" hangingPunct="1">
              <a:lnSpc>
                <a:spcPct val="90000"/>
              </a:lnSpc>
              <a:buFont typeface="Wingdings" charset="2"/>
              <a:buChar char="¨"/>
              <a:defRPr/>
            </a:pPr>
            <a:r>
              <a:rPr lang="en-US" altLang="en-US" sz="2400" dirty="0"/>
              <a:t>While a </a:t>
            </a:r>
            <a:r>
              <a:rPr lang="en-US" altLang="en-US" sz="2400" b="1" dirty="0"/>
              <a:t>Mac</a:t>
            </a:r>
            <a:r>
              <a:rPr lang="en-US" altLang="en-US" sz="2400" dirty="0"/>
              <a:t> is a PC, most people relate the term, PC,  with systems that run the Windows operating system.</a:t>
            </a:r>
          </a:p>
        </p:txBody>
      </p:sp>
      <p:pic>
        <p:nvPicPr>
          <p:cNvPr id="17412" name="Picture 7" descr="saw8293x_p0107">
            <a:extLst>
              <a:ext uri="{FF2B5EF4-FFF2-40B4-BE49-F238E27FC236}">
                <a16:creationId xmlns:a16="http://schemas.microsoft.com/office/drawing/2014/main" id="{C0148156-5C1B-76E6-BB40-41F366CE0FB2}"/>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477000" y="1371601"/>
            <a:ext cx="3657600" cy="3103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cover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09489B2-2A82-0794-281E-C74AA5AACA79}"/>
              </a:ext>
            </a:extLst>
          </p:cNvPr>
          <p:cNvSpPr>
            <a:spLocks noGrp="1" noChangeArrowheads="1"/>
          </p:cNvSpPr>
          <p:nvPr>
            <p:ph type="title"/>
          </p:nvPr>
        </p:nvSpPr>
        <p:spPr/>
        <p:txBody>
          <a:bodyPr/>
          <a:lstStyle/>
          <a:p>
            <a:pPr eaLnBrk="1" hangingPunct="1">
              <a:defRPr/>
            </a:pPr>
            <a:r>
              <a:rPr lang="en-US" altLang="en-US"/>
              <a:t>Other types of microcomputers.</a:t>
            </a:r>
          </a:p>
        </p:txBody>
      </p:sp>
      <p:sp>
        <p:nvSpPr>
          <p:cNvPr id="26627" name="Text Box 5">
            <a:extLst>
              <a:ext uri="{FF2B5EF4-FFF2-40B4-BE49-F238E27FC236}">
                <a16:creationId xmlns:a16="http://schemas.microsoft.com/office/drawing/2014/main" id="{90561DF0-397A-CAE5-718C-7177710F42D9}"/>
              </a:ext>
            </a:extLst>
          </p:cNvPr>
          <p:cNvSpPr txBox="1">
            <a:spLocks noChangeArrowheads="1"/>
          </p:cNvSpPr>
          <p:nvPr/>
        </p:nvSpPr>
        <p:spPr bwMode="auto">
          <a:xfrm>
            <a:off x="6980238" y="5775326"/>
            <a:ext cx="20875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50000"/>
              </a:spcBef>
              <a:spcAft>
                <a:spcPct val="0"/>
              </a:spcAft>
              <a:buClrTx/>
              <a:buSzTx/>
              <a:buNone/>
              <a:defRPr/>
            </a:pPr>
            <a:r>
              <a:rPr lang="en-US" altLang="en-US" sz="2000">
                <a:solidFill>
                  <a:srgbClr val="000000"/>
                </a:solidFill>
                <a:latin typeface="Hoefler Text" charset="0"/>
              </a:rPr>
              <a:t>Laptop computer</a:t>
            </a:r>
          </a:p>
        </p:txBody>
      </p:sp>
      <p:pic>
        <p:nvPicPr>
          <p:cNvPr id="26628" name="Picture 11">
            <a:extLst>
              <a:ext uri="{FF2B5EF4-FFF2-40B4-BE49-F238E27FC236}">
                <a16:creationId xmlns:a16="http://schemas.microsoft.com/office/drawing/2014/main" id="{95EE52AB-16FD-896F-8CEF-30B1AD401BF3}"/>
              </a:ext>
            </a:extLst>
          </p:cNvPr>
          <p:cNvPicPr>
            <a:picLocks noChangeAspect="1" noChangeArrowheads="1"/>
          </p:cNvPicPr>
          <p:nvPr/>
        </p:nvPicPr>
        <p:blipFill>
          <a:blip r:embed="rId3"/>
          <a:srcRect/>
          <a:stretch>
            <a:fillRect/>
          </a:stretch>
        </p:blipFill>
        <p:spPr bwMode="auto">
          <a:xfrm>
            <a:off x="6096001" y="2262189"/>
            <a:ext cx="3857625"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8437" name="Picture 13" descr="saw8293x_p0109">
            <a:extLst>
              <a:ext uri="{FF2B5EF4-FFF2-40B4-BE49-F238E27FC236}">
                <a16:creationId xmlns:a16="http://schemas.microsoft.com/office/drawing/2014/main" id="{A65F23F7-8F77-A450-4DA2-A7893C1B382E}"/>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1981201" y="1828801"/>
            <a:ext cx="2371725" cy="3025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0" name="Text Box 14">
            <a:extLst>
              <a:ext uri="{FF2B5EF4-FFF2-40B4-BE49-F238E27FC236}">
                <a16:creationId xmlns:a16="http://schemas.microsoft.com/office/drawing/2014/main" id="{7B3F4677-CE75-AF2B-CEAF-D7233FDA3AB0}"/>
              </a:ext>
            </a:extLst>
          </p:cNvPr>
          <p:cNvSpPr txBox="1">
            <a:spLocks noChangeArrowheads="1"/>
          </p:cNvSpPr>
          <p:nvPr/>
        </p:nvSpPr>
        <p:spPr bwMode="auto">
          <a:xfrm>
            <a:off x="1905001" y="5029201"/>
            <a:ext cx="30654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50000"/>
              </a:spcBef>
              <a:spcAft>
                <a:spcPct val="0"/>
              </a:spcAft>
              <a:buClrTx/>
              <a:buSzTx/>
              <a:buNone/>
              <a:defRPr/>
            </a:pPr>
            <a:r>
              <a:rPr lang="en-US" altLang="en-US" sz="2000">
                <a:solidFill>
                  <a:srgbClr val="000000"/>
                </a:solidFill>
                <a:latin typeface="Hoefler Text" charset="0"/>
              </a:rPr>
              <a:t>Personal Digital Assistant</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89B97C2-186F-DAB8-BEA5-44C27705DBC2}"/>
              </a:ext>
            </a:extLst>
          </p:cNvPr>
          <p:cNvSpPr>
            <a:spLocks noGrp="1" noChangeArrowheads="1"/>
          </p:cNvSpPr>
          <p:nvPr>
            <p:ph type="title"/>
          </p:nvPr>
        </p:nvSpPr>
        <p:spPr/>
        <p:txBody>
          <a:bodyPr/>
          <a:lstStyle/>
          <a:p>
            <a:pPr eaLnBrk="1" hangingPunct="1">
              <a:defRPr/>
            </a:pPr>
            <a:r>
              <a:rPr lang="en-US" altLang="en-US" dirty="0"/>
              <a:t>Microcontrollers</a:t>
            </a:r>
            <a:endParaRPr lang="en-US" altLang="en-US" sz="4000" dirty="0"/>
          </a:p>
        </p:txBody>
      </p:sp>
      <p:sp>
        <p:nvSpPr>
          <p:cNvPr id="28675" name="Rectangle 7">
            <a:extLst>
              <a:ext uri="{FF2B5EF4-FFF2-40B4-BE49-F238E27FC236}">
                <a16:creationId xmlns:a16="http://schemas.microsoft.com/office/drawing/2014/main" id="{A94025FA-5B1D-C3C2-9ED4-66D1C862F20B}"/>
              </a:ext>
            </a:extLst>
          </p:cNvPr>
          <p:cNvSpPr>
            <a:spLocks noChangeArrowheads="1"/>
          </p:cNvSpPr>
          <p:nvPr/>
        </p:nvSpPr>
        <p:spPr bwMode="auto">
          <a:xfrm>
            <a:off x="7724775" y="3957638"/>
            <a:ext cx="1841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0"/>
              </a:spcBef>
              <a:spcAft>
                <a:spcPct val="0"/>
              </a:spcAft>
              <a:buClrTx/>
              <a:buSzTx/>
              <a:buNone/>
              <a:defRPr/>
            </a:pPr>
            <a:endParaRPr lang="en-US" altLang="en-US" sz="800">
              <a:solidFill>
                <a:srgbClr val="000000"/>
              </a:solidFill>
              <a:latin typeface="Hoefler Text" charset="0"/>
            </a:endParaRPr>
          </a:p>
        </p:txBody>
      </p:sp>
      <p:sp>
        <p:nvSpPr>
          <p:cNvPr id="28676" name="Rectangle 12">
            <a:extLst>
              <a:ext uri="{FF2B5EF4-FFF2-40B4-BE49-F238E27FC236}">
                <a16:creationId xmlns:a16="http://schemas.microsoft.com/office/drawing/2014/main" id="{1F5757DA-4E57-6EC6-4C16-BD8F11E5D629}"/>
              </a:ext>
            </a:extLst>
          </p:cNvPr>
          <p:cNvSpPr>
            <a:spLocks noGrp="1" noChangeArrowheads="1"/>
          </p:cNvSpPr>
          <p:nvPr>
            <p:ph type="body" sz="half" idx="1"/>
          </p:nvPr>
        </p:nvSpPr>
        <p:spPr/>
        <p:txBody>
          <a:bodyPr/>
          <a:lstStyle/>
          <a:p>
            <a:pPr eaLnBrk="1" hangingPunct="1">
              <a:buFont typeface="Wingdings" charset="2"/>
              <a:buChar char="n"/>
              <a:defRPr/>
            </a:pPr>
            <a:r>
              <a:rPr lang="en-US" altLang="en-US" sz="2800" dirty="0"/>
              <a:t>tiny, specialized microprocessors installed in “smart” appliances and automobiles</a:t>
            </a:r>
          </a:p>
          <a:p>
            <a:pPr eaLnBrk="1" hangingPunct="1">
              <a:buFont typeface="Wingdings" charset="2"/>
              <a:buChar char="n"/>
              <a:defRPr/>
            </a:pPr>
            <a:r>
              <a:rPr lang="en-US" altLang="en-US" sz="2800" dirty="0"/>
              <a:t>also called embedded computers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22D142A-9B1C-8E79-D5DF-632F05B805E2}"/>
              </a:ext>
            </a:extLst>
          </p:cNvPr>
          <p:cNvSpPr>
            <a:spLocks noGrp="1" noChangeArrowheads="1"/>
          </p:cNvSpPr>
          <p:nvPr>
            <p:ph type="title"/>
          </p:nvPr>
        </p:nvSpPr>
        <p:spPr>
          <a:xfrm>
            <a:off x="1981200" y="457200"/>
            <a:ext cx="8229600" cy="990600"/>
          </a:xfrm>
        </p:spPr>
        <p:txBody>
          <a:bodyPr/>
          <a:lstStyle/>
          <a:p>
            <a:pPr eaLnBrk="1" hangingPunct="1">
              <a:defRPr/>
            </a:pPr>
            <a:r>
              <a:rPr lang="en-US" altLang="en-US" sz="4000"/>
              <a:t>Servers</a:t>
            </a:r>
            <a:endParaRPr lang="en-US" altLang="en-US"/>
          </a:p>
        </p:txBody>
      </p:sp>
      <p:sp>
        <p:nvSpPr>
          <p:cNvPr id="30723" name="Rectangle 3">
            <a:extLst>
              <a:ext uri="{FF2B5EF4-FFF2-40B4-BE49-F238E27FC236}">
                <a16:creationId xmlns:a16="http://schemas.microsoft.com/office/drawing/2014/main" id="{123A2A2D-4A66-7B90-A162-5CCF1B16E627}"/>
              </a:ext>
            </a:extLst>
          </p:cNvPr>
          <p:cNvSpPr>
            <a:spLocks noGrp="1" noChangeArrowheads="1"/>
          </p:cNvSpPr>
          <p:nvPr>
            <p:ph type="body" idx="1"/>
          </p:nvPr>
        </p:nvSpPr>
        <p:spPr>
          <a:xfrm>
            <a:off x="1905000" y="1600200"/>
            <a:ext cx="8305800" cy="3886200"/>
          </a:xfrm>
        </p:spPr>
        <p:txBody>
          <a:bodyPr/>
          <a:lstStyle/>
          <a:p>
            <a:pPr marL="0" indent="0" eaLnBrk="1" hangingPunct="1">
              <a:lnSpc>
                <a:spcPct val="90000"/>
              </a:lnSpc>
              <a:buFont typeface="Wingdings" charset="2"/>
              <a:buChar char="n"/>
              <a:defRPr/>
            </a:pPr>
            <a:r>
              <a:rPr lang="en-US" altLang="en-US" sz="2800"/>
              <a:t>The word “server” refers to how a computer is used.</a:t>
            </a:r>
          </a:p>
          <a:p>
            <a:pPr marL="0" indent="0" eaLnBrk="1" hangingPunct="1">
              <a:lnSpc>
                <a:spcPct val="90000"/>
              </a:lnSpc>
              <a:buFont typeface="Wingdings" charset="2"/>
              <a:buChar char="n"/>
              <a:defRPr/>
            </a:pPr>
            <a:r>
              <a:rPr lang="en-US" altLang="en-US" sz="2800"/>
              <a:t>Server - a central computer that holds collections of data &amp; programs for clients</a:t>
            </a:r>
          </a:p>
          <a:p>
            <a:pPr marL="0" indent="0" eaLnBrk="1" hangingPunct="1">
              <a:lnSpc>
                <a:spcPct val="130000"/>
              </a:lnSpc>
              <a:buFont typeface="Wingdings" charset="2"/>
              <a:buChar char="n"/>
              <a:defRPr/>
            </a:pPr>
            <a:r>
              <a:rPr lang="en-US" altLang="en-US" sz="2800"/>
              <a:t>Clients - PCs, workstations, &amp; other devices attached to a server</a:t>
            </a:r>
          </a:p>
          <a:p>
            <a:pPr marL="0" indent="0" eaLnBrk="1" hangingPunct="1">
              <a:lnSpc>
                <a:spcPct val="130000"/>
              </a:lnSpc>
              <a:buFont typeface="Wingdings" charset="2"/>
              <a:buChar char="n"/>
              <a:defRPr/>
            </a:pPr>
            <a:r>
              <a:rPr lang="en-US" altLang="en-US" sz="2800"/>
              <a:t>Server + Clients linked together form a client/server network</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09E12E8-D403-B271-AE1F-6F10C9E69AB4}"/>
              </a:ext>
            </a:extLst>
          </p:cNvPr>
          <p:cNvSpPr>
            <a:spLocks noGrp="1" noChangeArrowheads="1"/>
          </p:cNvSpPr>
          <p:nvPr>
            <p:ph type="title"/>
          </p:nvPr>
        </p:nvSpPr>
        <p:spPr>
          <a:xfrm>
            <a:off x="1981200" y="381000"/>
            <a:ext cx="8686800" cy="1371600"/>
          </a:xfrm>
        </p:spPr>
        <p:txBody>
          <a:bodyPr/>
          <a:lstStyle/>
          <a:p>
            <a:pPr eaLnBrk="1" hangingPunct="1">
              <a:defRPr/>
            </a:pPr>
            <a:r>
              <a:rPr lang="en-US" altLang="en-US"/>
              <a:t>How Computers Work</a:t>
            </a:r>
          </a:p>
        </p:txBody>
      </p:sp>
      <p:sp>
        <p:nvSpPr>
          <p:cNvPr id="32771" name="Rectangle 3">
            <a:extLst>
              <a:ext uri="{FF2B5EF4-FFF2-40B4-BE49-F238E27FC236}">
                <a16:creationId xmlns:a16="http://schemas.microsoft.com/office/drawing/2014/main" id="{A913D5CD-F080-BA66-E1B7-4B7513DEBC51}"/>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a:t>The purpose of a computer is to process data into information.</a:t>
            </a:r>
          </a:p>
          <a:p>
            <a:pPr eaLnBrk="1" hangingPunct="1">
              <a:lnSpc>
                <a:spcPct val="90000"/>
              </a:lnSpc>
              <a:buFont typeface="Wingdings" charset="2"/>
              <a:buChar char="n"/>
              <a:defRPr/>
            </a:pPr>
            <a:r>
              <a:rPr lang="en-US" altLang="en-US"/>
              <a:t>Data  (Input)</a:t>
            </a:r>
          </a:p>
          <a:p>
            <a:pPr lvl="1" eaLnBrk="1" hangingPunct="1">
              <a:lnSpc>
                <a:spcPct val="90000"/>
              </a:lnSpc>
              <a:buFont typeface="Wingdings" charset="2"/>
              <a:buChar char="¨"/>
              <a:defRPr/>
            </a:pPr>
            <a:r>
              <a:rPr lang="en-US" altLang="en-US" sz="2600"/>
              <a:t>The raw facts and figures that are processed into information</a:t>
            </a:r>
          </a:p>
          <a:p>
            <a:pPr eaLnBrk="1" hangingPunct="1">
              <a:lnSpc>
                <a:spcPct val="90000"/>
              </a:lnSpc>
              <a:buFont typeface="Wingdings" charset="2"/>
              <a:buChar char="n"/>
              <a:defRPr/>
            </a:pPr>
            <a:r>
              <a:rPr lang="en-US" altLang="en-US"/>
              <a:t>Information (Output)</a:t>
            </a:r>
          </a:p>
          <a:p>
            <a:pPr lvl="1" eaLnBrk="1" hangingPunct="1">
              <a:lnSpc>
                <a:spcPct val="90000"/>
              </a:lnSpc>
              <a:buFont typeface="Wingdings" charset="2"/>
              <a:buChar char="¨"/>
              <a:defRPr/>
            </a:pPr>
            <a:r>
              <a:rPr lang="en-US" altLang="en-US" sz="2600"/>
              <a:t>Data that has been summarized or otherwise manipulated for use in decision making</a:t>
            </a:r>
          </a:p>
        </p:txBody>
      </p:sp>
    </p:spTree>
  </p:cSld>
  <p:clrMapOvr>
    <a:masterClrMapping/>
  </p:clrMapOvr>
  <p:transition>
    <p:cover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3CC174C9-8D0D-E808-0C78-510EECB9965F}"/>
              </a:ext>
            </a:extLst>
          </p:cNvPr>
          <p:cNvSpPr>
            <a:spLocks noGrp="1" noChangeArrowheads="1"/>
          </p:cNvSpPr>
          <p:nvPr>
            <p:ph type="title"/>
          </p:nvPr>
        </p:nvSpPr>
        <p:spPr/>
        <p:txBody>
          <a:bodyPr/>
          <a:lstStyle/>
          <a:p>
            <a:pPr eaLnBrk="1" hangingPunct="1">
              <a:defRPr/>
            </a:pPr>
            <a:r>
              <a:rPr lang="en-US" altLang="en-US" sz="4000"/>
              <a:t>Computers consist of hardware and software.</a:t>
            </a:r>
          </a:p>
        </p:txBody>
      </p:sp>
      <p:sp>
        <p:nvSpPr>
          <p:cNvPr id="33795" name="Rectangle 3">
            <a:extLst>
              <a:ext uri="{FF2B5EF4-FFF2-40B4-BE49-F238E27FC236}">
                <a16:creationId xmlns:a16="http://schemas.microsoft.com/office/drawing/2014/main" id="{A23A90ED-62D7-FF76-75E9-6A9F12673413}"/>
              </a:ext>
            </a:extLst>
          </p:cNvPr>
          <p:cNvSpPr>
            <a:spLocks noGrp="1" noChangeArrowheads="1"/>
          </p:cNvSpPr>
          <p:nvPr>
            <p:ph type="body" idx="1"/>
          </p:nvPr>
        </p:nvSpPr>
        <p:spPr/>
        <p:txBody>
          <a:bodyPr/>
          <a:lstStyle/>
          <a:p>
            <a:pPr eaLnBrk="1" hangingPunct="1">
              <a:lnSpc>
                <a:spcPct val="90000"/>
              </a:lnSpc>
              <a:buFont typeface="Wingdings" charset="2"/>
              <a:buChar char="n"/>
              <a:defRPr/>
            </a:pPr>
            <a:r>
              <a:rPr lang="en-US" altLang="en-US" sz="2800"/>
              <a:t>Hardware</a:t>
            </a:r>
          </a:p>
          <a:p>
            <a:pPr marL="1027113" lvl="1" indent="-457200" eaLnBrk="1" hangingPunct="1">
              <a:lnSpc>
                <a:spcPct val="90000"/>
              </a:lnSpc>
              <a:buFont typeface="Wingdings" charset="2"/>
              <a:buChar char="¨"/>
              <a:defRPr/>
            </a:pPr>
            <a:r>
              <a:rPr lang="en-US" altLang="en-US"/>
              <a:t>All the machinery and equipment in a computer system</a:t>
            </a:r>
          </a:p>
          <a:p>
            <a:pPr marL="1027113" lvl="1" indent="-457200" eaLnBrk="1" hangingPunct="1">
              <a:lnSpc>
                <a:spcPct val="90000"/>
              </a:lnSpc>
              <a:buFont typeface="Wingdings" charset="2"/>
              <a:buChar char="¨"/>
              <a:defRPr/>
            </a:pPr>
            <a:r>
              <a:rPr lang="en-US" altLang="en-US"/>
              <a:t>Tangible</a:t>
            </a:r>
          </a:p>
          <a:p>
            <a:pPr eaLnBrk="1" hangingPunct="1">
              <a:lnSpc>
                <a:spcPct val="90000"/>
              </a:lnSpc>
              <a:buFont typeface="Wingdings" charset="2"/>
              <a:buChar char="n"/>
              <a:defRPr/>
            </a:pPr>
            <a:r>
              <a:rPr lang="en-US" altLang="en-US" sz="2800"/>
              <a:t>Software</a:t>
            </a:r>
          </a:p>
          <a:p>
            <a:pPr marL="1027113" lvl="1" indent="-457200" eaLnBrk="1" hangingPunct="1">
              <a:lnSpc>
                <a:spcPct val="90000"/>
              </a:lnSpc>
              <a:buFont typeface="Wingdings" charset="2"/>
              <a:buChar char="¨"/>
              <a:defRPr/>
            </a:pPr>
            <a:r>
              <a:rPr lang="en-US" altLang="en-US"/>
              <a:t>All the instructions that tell the computer how to perform a task</a:t>
            </a:r>
          </a:p>
          <a:p>
            <a:pPr marL="1027113" lvl="1" indent="-457200" eaLnBrk="1" hangingPunct="1">
              <a:lnSpc>
                <a:spcPct val="90000"/>
              </a:lnSpc>
              <a:buFont typeface="Wingdings" charset="2"/>
              <a:buChar char="¨"/>
              <a:defRPr/>
            </a:pPr>
            <a:r>
              <a:rPr lang="en-US" altLang="en-US"/>
              <a:t>Intangible</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C2AA7A51-AE17-A68D-B506-D34821D892EE}"/>
              </a:ext>
            </a:extLst>
          </p:cNvPr>
          <p:cNvSpPr>
            <a:spLocks noGrp="1" noChangeArrowheads="1"/>
          </p:cNvSpPr>
          <p:nvPr>
            <p:ph type="title"/>
          </p:nvPr>
        </p:nvSpPr>
        <p:spPr/>
        <p:txBody>
          <a:bodyPr/>
          <a:lstStyle/>
          <a:p>
            <a:pPr eaLnBrk="1" hangingPunct="1">
              <a:defRPr/>
            </a:pPr>
            <a:r>
              <a:rPr lang="en-US" altLang="en-US" sz="4000"/>
              <a:t>All computers follow the same five basic operations.</a:t>
            </a:r>
            <a:endParaRPr lang="en-US" altLang="en-US" sz="3600"/>
          </a:p>
        </p:txBody>
      </p:sp>
      <p:sp>
        <p:nvSpPr>
          <p:cNvPr id="35843" name="Rectangle 3">
            <a:extLst>
              <a:ext uri="{FF2B5EF4-FFF2-40B4-BE49-F238E27FC236}">
                <a16:creationId xmlns:a16="http://schemas.microsoft.com/office/drawing/2014/main" id="{AC262C90-DC5E-AE95-3B99-F1850AA0577C}"/>
              </a:ext>
            </a:extLst>
          </p:cNvPr>
          <p:cNvSpPr>
            <a:spLocks noGrp="1" noChangeArrowheads="1"/>
          </p:cNvSpPr>
          <p:nvPr>
            <p:ph type="body" sz="half" idx="1"/>
          </p:nvPr>
        </p:nvSpPr>
        <p:spPr>
          <a:xfrm>
            <a:off x="1981200" y="1981200"/>
            <a:ext cx="4033838" cy="3886200"/>
          </a:xfrm>
        </p:spPr>
        <p:txBody>
          <a:bodyPr/>
          <a:lstStyle/>
          <a:p>
            <a:pPr marL="533400" indent="-533400" eaLnBrk="1" hangingPunct="1">
              <a:lnSpc>
                <a:spcPct val="170000"/>
              </a:lnSpc>
              <a:buFont typeface="Times" charset="0"/>
              <a:buAutoNum type="arabicPeriod"/>
              <a:defRPr/>
            </a:pPr>
            <a:r>
              <a:rPr lang="en-US" altLang="en-US" sz="2800"/>
              <a:t>Input</a:t>
            </a:r>
          </a:p>
          <a:p>
            <a:pPr marL="533400" indent="-533400" eaLnBrk="1" hangingPunct="1">
              <a:lnSpc>
                <a:spcPct val="170000"/>
              </a:lnSpc>
              <a:buClrTx/>
              <a:buFont typeface="Times" charset="0"/>
              <a:buAutoNum type="arabicPeriod"/>
              <a:defRPr/>
            </a:pPr>
            <a:r>
              <a:rPr lang="en-US" altLang="en-US" sz="2800">
                <a:solidFill>
                  <a:srgbClr val="555555"/>
                </a:solidFill>
              </a:rPr>
              <a:t>Processing</a:t>
            </a:r>
          </a:p>
          <a:p>
            <a:pPr marL="533400" indent="-533400" eaLnBrk="1" hangingPunct="1">
              <a:lnSpc>
                <a:spcPct val="170000"/>
              </a:lnSpc>
              <a:buClrTx/>
              <a:buFont typeface="Times" charset="0"/>
              <a:buAutoNum type="arabicPeriod"/>
              <a:defRPr/>
            </a:pPr>
            <a:r>
              <a:rPr lang="en-US" altLang="en-US" sz="2800">
                <a:solidFill>
                  <a:srgbClr val="555555"/>
                </a:solidFill>
              </a:rPr>
              <a:t>Storage</a:t>
            </a:r>
          </a:p>
          <a:p>
            <a:pPr marL="533400" indent="-533400" eaLnBrk="1" hangingPunct="1">
              <a:lnSpc>
                <a:spcPct val="170000"/>
              </a:lnSpc>
              <a:buClrTx/>
              <a:buFont typeface="Times" charset="0"/>
              <a:buAutoNum type="arabicPeriod"/>
              <a:defRPr/>
            </a:pPr>
            <a:r>
              <a:rPr lang="en-US" altLang="en-US" sz="2800">
                <a:solidFill>
                  <a:srgbClr val="555555"/>
                </a:solidFill>
              </a:rPr>
              <a:t>Output</a:t>
            </a:r>
          </a:p>
          <a:p>
            <a:pPr marL="533400" indent="-533400" eaLnBrk="1" hangingPunct="1">
              <a:lnSpc>
                <a:spcPct val="170000"/>
              </a:lnSpc>
              <a:buClrTx/>
              <a:buFont typeface="Times" charset="0"/>
              <a:buAutoNum type="arabicPeriod"/>
              <a:defRPr/>
            </a:pPr>
            <a:r>
              <a:rPr lang="en-US" altLang="en-US" sz="2800">
                <a:solidFill>
                  <a:srgbClr val="555555"/>
                </a:solidFill>
              </a:rPr>
              <a:t>Communications</a:t>
            </a:r>
            <a:endParaRPr lang="en-US" altLang="en-US" sz="240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13B0DAC-819D-96E2-DFFC-E77CCF2BA0DD}"/>
              </a:ext>
            </a:extLst>
          </p:cNvPr>
          <p:cNvSpPr>
            <a:spLocks noGrp="1" noChangeArrowheads="1"/>
          </p:cNvSpPr>
          <p:nvPr>
            <p:ph type="title"/>
          </p:nvPr>
        </p:nvSpPr>
        <p:spPr/>
        <p:txBody>
          <a:bodyPr/>
          <a:lstStyle/>
          <a:p>
            <a:pPr eaLnBrk="1" hangingPunct="1">
              <a:defRPr/>
            </a:pPr>
            <a:r>
              <a:rPr lang="en-US" altLang="en-US"/>
              <a:t>Input</a:t>
            </a:r>
            <a:endParaRPr lang="en-US" altLang="en-US" sz="3600"/>
          </a:p>
        </p:txBody>
      </p:sp>
      <p:pic>
        <p:nvPicPr>
          <p:cNvPr id="24579" name="Picture 4" descr="saw85558_0102">
            <a:extLst>
              <a:ext uri="{FF2B5EF4-FFF2-40B4-BE49-F238E27FC236}">
                <a16:creationId xmlns:a16="http://schemas.microsoft.com/office/drawing/2014/main" id="{3BF6CBAC-5095-3AF2-DEFE-315678AAA787}"/>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l="5878" t="9302" r="3999" b="16280"/>
          <a:stretch>
            <a:fillRect/>
          </a:stretch>
        </p:blipFill>
        <p:spPr>
          <a:xfrm>
            <a:off x="6019800" y="1752601"/>
            <a:ext cx="4267200" cy="1603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2" name="Text Box 5">
            <a:extLst>
              <a:ext uri="{FF2B5EF4-FFF2-40B4-BE49-F238E27FC236}">
                <a16:creationId xmlns:a16="http://schemas.microsoft.com/office/drawing/2014/main" id="{A7239B4D-4E38-593D-5A39-43F1419B2E68}"/>
              </a:ext>
            </a:extLst>
          </p:cNvPr>
          <p:cNvSpPr txBox="1">
            <a:spLocks noChangeArrowheads="1"/>
          </p:cNvSpPr>
          <p:nvPr/>
        </p:nvSpPr>
        <p:spPr bwMode="auto">
          <a:xfrm>
            <a:off x="7300914" y="3717926"/>
            <a:ext cx="12715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50000"/>
              </a:spcBef>
              <a:spcAft>
                <a:spcPct val="0"/>
              </a:spcAft>
              <a:buClrTx/>
              <a:buSzTx/>
              <a:buNone/>
              <a:defRPr/>
            </a:pPr>
            <a:r>
              <a:rPr lang="en-US" altLang="en-US" sz="2000">
                <a:solidFill>
                  <a:srgbClr val="000000"/>
                </a:solidFill>
                <a:latin typeface="Hoefler Text" charset="0"/>
              </a:rPr>
              <a:t>Keyboard</a:t>
            </a:r>
          </a:p>
        </p:txBody>
      </p:sp>
      <p:sp>
        <p:nvSpPr>
          <p:cNvPr id="307206" name="Text Box 6">
            <a:extLst>
              <a:ext uri="{FF2B5EF4-FFF2-40B4-BE49-F238E27FC236}">
                <a16:creationId xmlns:a16="http://schemas.microsoft.com/office/drawing/2014/main" id="{C590EC97-55DD-C81F-D4D7-A2D79313950D}"/>
              </a:ext>
            </a:extLst>
          </p:cNvPr>
          <p:cNvSpPr txBox="1">
            <a:spLocks noChangeArrowheads="1"/>
          </p:cNvSpPr>
          <p:nvPr/>
        </p:nvSpPr>
        <p:spPr bwMode="auto">
          <a:xfrm>
            <a:off x="3581400" y="5562601"/>
            <a:ext cx="946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50000"/>
              </a:spcBef>
              <a:spcAft>
                <a:spcPct val="0"/>
              </a:spcAft>
              <a:defRPr/>
            </a:pPr>
            <a:r>
              <a:rPr lang="en-US" altLang="en-US" sz="2000">
                <a:solidFill>
                  <a:srgbClr val="000000"/>
                </a:solidFill>
                <a:latin typeface="Hoefler Text" charset="0"/>
              </a:rPr>
              <a:t>Mouse</a:t>
            </a:r>
            <a:endParaRPr lang="en-US" altLang="en-US" sz="2000">
              <a:solidFill>
                <a:srgbClr val="000000"/>
              </a:solidFill>
              <a:effectLst>
                <a:outerShdw blurRad="38100" dist="38100" dir="2700000" algn="tl">
                  <a:srgbClr val="C0C0C0"/>
                </a:outerShdw>
              </a:effectLst>
              <a:latin typeface="Times New Roman" panose="02020603050405020304" pitchFamily="18" charset="0"/>
            </a:endParaRPr>
          </a:p>
        </p:txBody>
      </p:sp>
      <p:pic>
        <p:nvPicPr>
          <p:cNvPr id="24582" name="Picture 7" descr="saw85558_0103">
            <a:extLst>
              <a:ext uri="{FF2B5EF4-FFF2-40B4-BE49-F238E27FC236}">
                <a16:creationId xmlns:a16="http://schemas.microsoft.com/office/drawing/2014/main" id="{99C72BBD-59B4-0240-55D4-9E262560AC26}"/>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667000" y="3657601"/>
            <a:ext cx="2667000" cy="163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3D7EFA24-A94A-19D2-B6E8-6DF0F0F8DADA}"/>
              </a:ext>
            </a:extLst>
          </p:cNvPr>
          <p:cNvSpPr>
            <a:spLocks noGrp="1" noChangeArrowheads="1"/>
          </p:cNvSpPr>
          <p:nvPr>
            <p:ph type="title"/>
          </p:nvPr>
        </p:nvSpPr>
        <p:spPr>
          <a:xfrm>
            <a:off x="1828800" y="457200"/>
            <a:ext cx="8229600" cy="1371600"/>
          </a:xfrm>
        </p:spPr>
        <p:txBody>
          <a:bodyPr/>
          <a:lstStyle/>
          <a:p>
            <a:pPr eaLnBrk="1" hangingPunct="1">
              <a:defRPr/>
            </a:pPr>
            <a:r>
              <a:rPr lang="en-US" altLang="en-US" sz="4000"/>
              <a:t>Processing</a:t>
            </a:r>
            <a:br>
              <a:rPr lang="en-US" altLang="en-US" sz="4000"/>
            </a:br>
            <a:r>
              <a:rPr lang="en-US" altLang="en-US" sz="4000"/>
              <a:t>	- </a:t>
            </a:r>
            <a:r>
              <a:rPr lang="en-US" altLang="en-US" sz="2800"/>
              <a:t>Manipulating data into information</a:t>
            </a:r>
          </a:p>
        </p:txBody>
      </p:sp>
      <p:sp>
        <p:nvSpPr>
          <p:cNvPr id="39939" name="Text Box 10">
            <a:extLst>
              <a:ext uri="{FF2B5EF4-FFF2-40B4-BE49-F238E27FC236}">
                <a16:creationId xmlns:a16="http://schemas.microsoft.com/office/drawing/2014/main" id="{4751CC9C-039C-4AC1-6B47-FE76672472CE}"/>
              </a:ext>
            </a:extLst>
          </p:cNvPr>
          <p:cNvSpPr txBox="1">
            <a:spLocks noChangeArrowheads="1"/>
          </p:cNvSpPr>
          <p:nvPr/>
        </p:nvSpPr>
        <p:spPr bwMode="auto">
          <a:xfrm>
            <a:off x="7451725" y="4008438"/>
            <a:ext cx="1841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0"/>
              </a:spcBef>
              <a:spcAft>
                <a:spcPct val="0"/>
              </a:spcAft>
              <a:buClrTx/>
              <a:buSzTx/>
              <a:buNone/>
              <a:defRPr/>
            </a:pPr>
            <a:endParaRPr lang="en-US" altLang="en-US" sz="800">
              <a:solidFill>
                <a:srgbClr val="000000"/>
              </a:solidFill>
              <a:latin typeface="Hoefler Text" charset="0"/>
            </a:endParaRPr>
          </a:p>
        </p:txBody>
      </p:sp>
      <p:sp>
        <p:nvSpPr>
          <p:cNvPr id="39940" name="Rectangle 16">
            <a:extLst>
              <a:ext uri="{FF2B5EF4-FFF2-40B4-BE49-F238E27FC236}">
                <a16:creationId xmlns:a16="http://schemas.microsoft.com/office/drawing/2014/main" id="{42406F2B-6EC5-4E42-9EE2-E2A8C9BDFB09}"/>
              </a:ext>
            </a:extLst>
          </p:cNvPr>
          <p:cNvSpPr>
            <a:spLocks noGrp="1" noChangeArrowheads="1"/>
          </p:cNvSpPr>
          <p:nvPr>
            <p:ph type="body" idx="1"/>
          </p:nvPr>
        </p:nvSpPr>
        <p:spPr>
          <a:xfrm>
            <a:off x="1524000" y="1905000"/>
            <a:ext cx="6172200" cy="4191000"/>
          </a:xfrm>
        </p:spPr>
        <p:txBody>
          <a:bodyPr/>
          <a:lstStyle/>
          <a:p>
            <a:pPr eaLnBrk="1" hangingPunct="1">
              <a:buFont typeface="Wingdings" charset="2"/>
              <a:buChar char="n"/>
              <a:defRPr/>
            </a:pPr>
            <a:r>
              <a:rPr lang="en-US" altLang="en-US"/>
              <a:t>Case or system cabinet</a:t>
            </a:r>
          </a:p>
          <a:p>
            <a:pPr lvl="1" eaLnBrk="1" hangingPunct="1">
              <a:buFont typeface="Wingdings" charset="2"/>
              <a:buChar char="¨"/>
              <a:defRPr/>
            </a:pPr>
            <a:r>
              <a:rPr lang="en-US" altLang="en-US"/>
              <a:t>the box that houses</a:t>
            </a:r>
          </a:p>
          <a:p>
            <a:pPr lvl="2" eaLnBrk="1" hangingPunct="1">
              <a:buFont typeface="Wingdings" charset="2"/>
              <a:buChar char="n"/>
              <a:defRPr/>
            </a:pPr>
            <a:r>
              <a:rPr lang="en-US" altLang="en-US"/>
              <a:t>the processor chip </a:t>
            </a:r>
          </a:p>
          <a:p>
            <a:pPr lvl="2" eaLnBrk="1" hangingPunct="1">
              <a:buFont typeface="Wingdings" charset="2"/>
              <a:buNone/>
              <a:defRPr/>
            </a:pPr>
            <a:r>
              <a:rPr lang="en-US" altLang="en-US"/>
              <a:t>    (CPU – Central Processing Unit)</a:t>
            </a:r>
          </a:p>
          <a:p>
            <a:pPr lvl="2" eaLnBrk="1" hangingPunct="1">
              <a:buFont typeface="Wingdings" charset="2"/>
              <a:buChar char="n"/>
              <a:defRPr/>
            </a:pPr>
            <a:r>
              <a:rPr lang="en-US" altLang="en-US"/>
              <a:t>memory chips (RAM)</a:t>
            </a:r>
          </a:p>
          <a:p>
            <a:pPr lvl="2" eaLnBrk="1" hangingPunct="1">
              <a:buFont typeface="Wingdings" charset="2"/>
              <a:buChar char="n"/>
              <a:defRPr/>
            </a:pPr>
            <a:r>
              <a:rPr lang="en-US" altLang="en-US"/>
              <a:t>motherboard with power supply</a:t>
            </a:r>
          </a:p>
          <a:p>
            <a:pPr lvl="2" eaLnBrk="1" hangingPunct="1">
              <a:buFont typeface="Wingdings" charset="2"/>
              <a:buChar char="n"/>
              <a:defRPr/>
            </a:pPr>
            <a:r>
              <a:rPr lang="en-US" altLang="en-US"/>
              <a:t>secondary storage devices</a:t>
            </a:r>
          </a:p>
          <a:p>
            <a:pPr lvl="2" eaLnBrk="1" hangingPunct="1">
              <a:buFont typeface="Wingdings" charset="2"/>
              <a:buChar char="n"/>
              <a:defRPr/>
            </a:pPr>
            <a:r>
              <a:rPr lang="en-US" altLang="en-US"/>
              <a:t>video card</a:t>
            </a:r>
          </a:p>
          <a:p>
            <a:pPr lvl="2" eaLnBrk="1" hangingPunct="1">
              <a:buFont typeface="Wingdings" charset="2"/>
              <a:buChar char="n"/>
              <a:defRPr/>
            </a:pPr>
            <a:r>
              <a:rPr lang="en-US" altLang="en-US"/>
              <a:t>Etc. …..</a:t>
            </a:r>
          </a:p>
        </p:txBody>
      </p:sp>
      <p:pic>
        <p:nvPicPr>
          <p:cNvPr id="25605" name="Picture 18">
            <a:extLst>
              <a:ext uri="{FF2B5EF4-FFF2-40B4-BE49-F238E27FC236}">
                <a16:creationId xmlns:a16="http://schemas.microsoft.com/office/drawing/2014/main" id="{0E53E028-BD15-7235-541C-9FBE98A30D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1" y="2057401"/>
            <a:ext cx="2981325"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Line 20">
            <a:extLst>
              <a:ext uri="{FF2B5EF4-FFF2-40B4-BE49-F238E27FC236}">
                <a16:creationId xmlns:a16="http://schemas.microsoft.com/office/drawing/2014/main" id="{745F6113-BF70-C512-57B8-9019F5989CB8}"/>
              </a:ext>
            </a:extLst>
          </p:cNvPr>
          <p:cNvSpPr>
            <a:spLocks noChangeShapeType="1"/>
          </p:cNvSpPr>
          <p:nvPr/>
        </p:nvSpPr>
        <p:spPr bwMode="auto">
          <a:xfrm>
            <a:off x="6400800" y="2209800"/>
            <a:ext cx="1600200" cy="3048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000000"/>
              </a:solidFill>
              <a:latin typeface="Arial"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4AB93EC-2947-4EC3-B4CB-73ED13805B63}"/>
              </a:ext>
            </a:extLst>
          </p:cNvPr>
          <p:cNvSpPr>
            <a:spLocks noGrp="1" noChangeArrowheads="1"/>
          </p:cNvSpPr>
          <p:nvPr>
            <p:ph type="title"/>
          </p:nvPr>
        </p:nvSpPr>
        <p:spPr/>
        <p:txBody>
          <a:bodyPr/>
          <a:lstStyle/>
          <a:p>
            <a:pPr eaLnBrk="1" hangingPunct="1">
              <a:defRPr/>
            </a:pPr>
            <a:r>
              <a:rPr lang="en-US" altLang="en-US"/>
              <a:t>Motherboard</a:t>
            </a:r>
          </a:p>
        </p:txBody>
      </p:sp>
      <p:pic>
        <p:nvPicPr>
          <p:cNvPr id="41987" name="Picture 4">
            <a:extLst>
              <a:ext uri="{FF2B5EF4-FFF2-40B4-BE49-F238E27FC236}">
                <a16:creationId xmlns:a16="http://schemas.microsoft.com/office/drawing/2014/main" id="{274488FD-A049-77AC-F39C-940ACD1EC857}"/>
              </a:ext>
            </a:extLst>
          </p:cNvPr>
          <p:cNvPicPr>
            <a:picLocks noGrp="1" noChangeAspect="1" noChangeArrowheads="1"/>
          </p:cNvPicPr>
          <p:nvPr>
            <p:ph idx="1"/>
          </p:nvPr>
        </p:nvPicPr>
        <p:blipFill>
          <a:blip r:embed="rId2"/>
          <a:srcRect/>
          <a:stretch>
            <a:fillRect/>
          </a:stretch>
        </p:blipFill>
        <p:spPr>
          <a:xfrm>
            <a:off x="6019800" y="914400"/>
            <a:ext cx="4038600" cy="3886200"/>
          </a:xfrm>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41988" name="Rectangle 6">
            <a:extLst>
              <a:ext uri="{FF2B5EF4-FFF2-40B4-BE49-F238E27FC236}">
                <a16:creationId xmlns:a16="http://schemas.microsoft.com/office/drawing/2014/main" id="{BF47DA0F-3DB8-DCE0-B551-0D5AED7DDAD2}"/>
              </a:ext>
            </a:extLst>
          </p:cNvPr>
          <p:cNvSpPr>
            <a:spLocks noGrp="1" noChangeArrowheads="1"/>
          </p:cNvSpPr>
          <p:nvPr>
            <p:ph type="body" idx="4294967295"/>
          </p:nvPr>
        </p:nvSpPr>
        <p:spPr>
          <a:xfrm>
            <a:off x="1981200" y="1981200"/>
            <a:ext cx="4114800" cy="4495800"/>
          </a:xfrm>
        </p:spPr>
        <p:txBody>
          <a:bodyPr/>
          <a:lstStyle/>
          <a:p>
            <a:pPr eaLnBrk="1" hangingPunct="1">
              <a:lnSpc>
                <a:spcPct val="80000"/>
              </a:lnSpc>
              <a:buFont typeface="Wingdings" charset="2"/>
              <a:buChar char="n"/>
              <a:defRPr/>
            </a:pPr>
            <a:r>
              <a:rPr lang="en-US" altLang="en-US" sz="2400"/>
              <a:t>Motherboard - the main circuit board in the computer.</a:t>
            </a:r>
          </a:p>
          <a:p>
            <a:pPr eaLnBrk="1" hangingPunct="1">
              <a:lnSpc>
                <a:spcPct val="80000"/>
              </a:lnSpc>
              <a:buFont typeface="Wingdings" charset="2"/>
              <a:buChar char="n"/>
              <a:defRPr/>
            </a:pPr>
            <a:endParaRPr lang="en-US" altLang="en-US" sz="2400"/>
          </a:p>
          <a:p>
            <a:pPr eaLnBrk="1" hangingPunct="1">
              <a:lnSpc>
                <a:spcPct val="80000"/>
              </a:lnSpc>
              <a:buFont typeface="Wingdings" charset="2"/>
              <a:buChar char="n"/>
              <a:defRPr/>
            </a:pPr>
            <a:r>
              <a:rPr lang="en-US" altLang="en-US" sz="2400"/>
              <a:t>Everything else attaches to the motherboard through connections called ports.</a:t>
            </a:r>
          </a:p>
          <a:p>
            <a:pPr eaLnBrk="1" hangingPunct="1">
              <a:lnSpc>
                <a:spcPct val="80000"/>
              </a:lnSpc>
              <a:buFont typeface="Wingdings" charset="2"/>
              <a:buChar char="n"/>
              <a:defRPr/>
            </a:pPr>
            <a:endParaRPr lang="en-US" altLang="en-US" sz="2400"/>
          </a:p>
          <a:p>
            <a:pPr eaLnBrk="1" hangingPunct="1">
              <a:lnSpc>
                <a:spcPct val="80000"/>
              </a:lnSpc>
              <a:buFont typeface="Wingdings" charset="2"/>
              <a:buChar char="n"/>
              <a:defRPr/>
            </a:pPr>
            <a:r>
              <a:rPr lang="en-US" altLang="en-US" sz="2400"/>
              <a:t>Expansion slots - “plugs” on the motherboard for expanding the PC’s capabilities via additional circuit boards.</a:t>
            </a:r>
          </a:p>
          <a:p>
            <a:pPr eaLnBrk="1" hangingPunct="1">
              <a:lnSpc>
                <a:spcPct val="80000"/>
              </a:lnSpc>
              <a:buFont typeface="Wingdings" charset="2"/>
              <a:buChar char="n"/>
              <a:defRPr/>
            </a:pPr>
            <a:endParaRPr lang="en-US" altLang="en-US" sz="2400"/>
          </a:p>
        </p:txBody>
      </p:sp>
    </p:spTree>
  </p:cSld>
  <p:clrMapOvr>
    <a:masterClrMapping/>
  </p:clrMapOvr>
  <p:transition>
    <p:cover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7">
            <a:extLst>
              <a:ext uri="{FF2B5EF4-FFF2-40B4-BE49-F238E27FC236}">
                <a16:creationId xmlns:a16="http://schemas.microsoft.com/office/drawing/2014/main" id="{6C4E1DEC-AA43-77D3-94C1-FA2F5EE889E8}"/>
              </a:ext>
            </a:extLst>
          </p:cNvPr>
          <p:cNvSpPr>
            <a:spLocks noGrp="1" noChangeArrowheads="1"/>
          </p:cNvSpPr>
          <p:nvPr>
            <p:ph type="title"/>
          </p:nvPr>
        </p:nvSpPr>
        <p:spPr>
          <a:xfrm>
            <a:off x="1905000" y="304800"/>
            <a:ext cx="8229600" cy="1371600"/>
          </a:xfrm>
        </p:spPr>
        <p:txBody>
          <a:bodyPr/>
          <a:lstStyle/>
          <a:p>
            <a:pPr eaLnBrk="1" hangingPunct="1">
              <a:defRPr/>
            </a:pPr>
            <a:r>
              <a:rPr lang="en-US" altLang="en-US"/>
              <a:t>Processing</a:t>
            </a:r>
          </a:p>
        </p:txBody>
      </p:sp>
      <p:sp>
        <p:nvSpPr>
          <p:cNvPr id="43011" name="Rectangle 18">
            <a:extLst>
              <a:ext uri="{FF2B5EF4-FFF2-40B4-BE49-F238E27FC236}">
                <a16:creationId xmlns:a16="http://schemas.microsoft.com/office/drawing/2014/main" id="{2F614E0A-5119-70C6-37DF-5FADE833320E}"/>
              </a:ext>
            </a:extLst>
          </p:cNvPr>
          <p:cNvSpPr>
            <a:spLocks noGrp="1" noChangeArrowheads="1"/>
          </p:cNvSpPr>
          <p:nvPr>
            <p:ph type="body" idx="1"/>
          </p:nvPr>
        </p:nvSpPr>
        <p:spPr>
          <a:xfrm>
            <a:off x="1828800" y="4495800"/>
            <a:ext cx="8229600" cy="2057400"/>
          </a:xfrm>
        </p:spPr>
        <p:txBody>
          <a:bodyPr/>
          <a:lstStyle/>
          <a:p>
            <a:pPr eaLnBrk="1" hangingPunct="1">
              <a:buFont typeface="Wingdings" charset="2"/>
              <a:buChar char="n"/>
              <a:defRPr/>
            </a:pPr>
            <a:r>
              <a:rPr lang="en-US" altLang="en-US" sz="2400"/>
              <a:t>Processor chip</a:t>
            </a:r>
          </a:p>
          <a:p>
            <a:pPr eaLnBrk="1" hangingPunct="1">
              <a:buFont typeface="Wingdings" charset="2"/>
              <a:buChar char="n"/>
              <a:defRPr/>
            </a:pPr>
            <a:r>
              <a:rPr lang="en-US" altLang="en-US" sz="2400"/>
              <a:t>A tiny piece of silicon that contains millions of miniature electronic circuits.</a:t>
            </a:r>
            <a:r>
              <a:rPr lang="en-US" altLang="en-US"/>
              <a:t> </a:t>
            </a:r>
          </a:p>
          <a:p>
            <a:pPr lvl="1" eaLnBrk="1" hangingPunct="1">
              <a:buFont typeface="Wingdings" charset="2"/>
              <a:buChar char="¨"/>
              <a:defRPr/>
            </a:pPr>
            <a:endParaRPr lang="en-US" altLang="en-US" sz="1800">
              <a:solidFill>
                <a:schemeClr val="tx2"/>
              </a:solidFill>
              <a:latin typeface="Hoefler Text" charset="0"/>
            </a:endParaRPr>
          </a:p>
          <a:p>
            <a:pPr lvl="1" eaLnBrk="1" hangingPunct="1">
              <a:buFont typeface="Wingdings" charset="2"/>
              <a:buChar char="¨"/>
              <a:defRPr/>
            </a:pPr>
            <a:endParaRPr lang="en-US" altLang="en-US"/>
          </a:p>
        </p:txBody>
      </p:sp>
      <p:pic>
        <p:nvPicPr>
          <p:cNvPr id="27652" name="Picture 19" descr="pentiumee_processor_bothsm">
            <a:extLst>
              <a:ext uri="{FF2B5EF4-FFF2-40B4-BE49-F238E27FC236}">
                <a16:creationId xmlns:a16="http://schemas.microsoft.com/office/drawing/2014/main" id="{A5A28A2B-3775-D9C2-8570-91D967740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905001"/>
            <a:ext cx="434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Line 21">
            <a:extLst>
              <a:ext uri="{FF2B5EF4-FFF2-40B4-BE49-F238E27FC236}">
                <a16:creationId xmlns:a16="http://schemas.microsoft.com/office/drawing/2014/main" id="{09DA4DE4-216C-9F00-3977-CF2F9B858F56}"/>
              </a:ext>
            </a:extLst>
          </p:cNvPr>
          <p:cNvSpPr>
            <a:spLocks noChangeShapeType="1"/>
          </p:cNvSpPr>
          <p:nvPr/>
        </p:nvSpPr>
        <p:spPr bwMode="auto">
          <a:xfrm flipH="1">
            <a:off x="6858000" y="1981200"/>
            <a:ext cx="685800" cy="3810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000000"/>
              </a:solidFill>
              <a:latin typeface="Arial" charset="0"/>
            </a:endParaRPr>
          </a:p>
        </p:txBody>
      </p:sp>
      <p:sp>
        <p:nvSpPr>
          <p:cNvPr id="43014" name="Text Box 22">
            <a:extLst>
              <a:ext uri="{FF2B5EF4-FFF2-40B4-BE49-F238E27FC236}">
                <a16:creationId xmlns:a16="http://schemas.microsoft.com/office/drawing/2014/main" id="{C097DC9E-A5DE-3DAD-83E1-739755B31893}"/>
              </a:ext>
            </a:extLst>
          </p:cNvPr>
          <p:cNvSpPr txBox="1">
            <a:spLocks noChangeArrowheads="1"/>
          </p:cNvSpPr>
          <p:nvPr/>
        </p:nvSpPr>
        <p:spPr bwMode="auto">
          <a:xfrm>
            <a:off x="1981200" y="1676401"/>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eaLnBrk="0" fontAlgn="base" hangingPunct="0">
              <a:spcBef>
                <a:spcPct val="50000"/>
              </a:spcBef>
              <a:spcAft>
                <a:spcPct val="0"/>
              </a:spcAft>
              <a:buClrTx/>
              <a:buSzTx/>
              <a:buNone/>
              <a:defRPr/>
            </a:pPr>
            <a:r>
              <a:rPr lang="en-US" altLang="en-US" sz="1800">
                <a:solidFill>
                  <a:srgbClr val="000000"/>
                </a:solidFill>
              </a:rPr>
              <a:t>Front</a:t>
            </a:r>
          </a:p>
        </p:txBody>
      </p:sp>
      <p:sp>
        <p:nvSpPr>
          <p:cNvPr id="43015" name="Text Box 23">
            <a:extLst>
              <a:ext uri="{FF2B5EF4-FFF2-40B4-BE49-F238E27FC236}">
                <a16:creationId xmlns:a16="http://schemas.microsoft.com/office/drawing/2014/main" id="{B69F6DFC-915F-A8CB-E49A-152B8ED0EBDD}"/>
              </a:ext>
            </a:extLst>
          </p:cNvPr>
          <p:cNvSpPr txBox="1">
            <a:spLocks noChangeArrowheads="1"/>
          </p:cNvSpPr>
          <p:nvPr/>
        </p:nvSpPr>
        <p:spPr bwMode="auto">
          <a:xfrm>
            <a:off x="7315200" y="1676401"/>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eaLnBrk="0" fontAlgn="base" hangingPunct="0">
              <a:spcBef>
                <a:spcPct val="50000"/>
              </a:spcBef>
              <a:spcAft>
                <a:spcPct val="0"/>
              </a:spcAft>
              <a:buClrTx/>
              <a:buSzTx/>
              <a:buNone/>
              <a:defRPr/>
            </a:pPr>
            <a:r>
              <a:rPr lang="en-US" altLang="en-US" sz="1800">
                <a:solidFill>
                  <a:srgbClr val="000000"/>
                </a:solidFill>
              </a:rPr>
              <a:t>Back</a:t>
            </a:r>
          </a:p>
        </p:txBody>
      </p:sp>
      <p:sp>
        <p:nvSpPr>
          <p:cNvPr id="43016" name="Line 24">
            <a:extLst>
              <a:ext uri="{FF2B5EF4-FFF2-40B4-BE49-F238E27FC236}">
                <a16:creationId xmlns:a16="http://schemas.microsoft.com/office/drawing/2014/main" id="{AE0F5104-6787-BBB6-86A3-4861BECE8606}"/>
              </a:ext>
            </a:extLst>
          </p:cNvPr>
          <p:cNvSpPr>
            <a:spLocks noChangeShapeType="1"/>
          </p:cNvSpPr>
          <p:nvPr/>
        </p:nvSpPr>
        <p:spPr bwMode="auto">
          <a:xfrm>
            <a:off x="2514600" y="2057400"/>
            <a:ext cx="609600" cy="533400"/>
          </a:xfrm>
          <a:prstGeom prst="line">
            <a:avLst/>
          </a:prstGeom>
          <a:noFill/>
          <a:ln w="1270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000000"/>
              </a:solidFill>
              <a:latin typeface="Arial"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88478D6-B373-A9A9-BD68-93926A5DC1A8}"/>
              </a:ext>
            </a:extLst>
          </p:cNvPr>
          <p:cNvSpPr>
            <a:spLocks noGrp="1" noChangeArrowheads="1"/>
          </p:cNvSpPr>
          <p:nvPr>
            <p:ph type="title"/>
          </p:nvPr>
        </p:nvSpPr>
        <p:spPr>
          <a:xfrm>
            <a:off x="2057400" y="304800"/>
            <a:ext cx="8229600" cy="1066800"/>
          </a:xfrm>
        </p:spPr>
        <p:txBody>
          <a:bodyPr/>
          <a:lstStyle/>
          <a:p>
            <a:pPr eaLnBrk="1" hangingPunct="1">
              <a:defRPr/>
            </a:pPr>
            <a:r>
              <a:rPr lang="en-US" altLang="en-US">
                <a:solidFill>
                  <a:srgbClr val="555555"/>
                </a:solidFill>
              </a:rPr>
              <a:t>Storage</a:t>
            </a:r>
          </a:p>
        </p:txBody>
      </p:sp>
      <p:sp>
        <p:nvSpPr>
          <p:cNvPr id="45059" name="Rectangle 3">
            <a:extLst>
              <a:ext uri="{FF2B5EF4-FFF2-40B4-BE49-F238E27FC236}">
                <a16:creationId xmlns:a16="http://schemas.microsoft.com/office/drawing/2014/main" id="{F229B116-D95C-1B74-B81C-D821FE29997C}"/>
              </a:ext>
            </a:extLst>
          </p:cNvPr>
          <p:cNvSpPr>
            <a:spLocks noGrp="1" noChangeArrowheads="1"/>
          </p:cNvSpPr>
          <p:nvPr>
            <p:ph type="body" idx="1"/>
          </p:nvPr>
        </p:nvSpPr>
        <p:spPr>
          <a:xfrm>
            <a:off x="1981200" y="1524000"/>
            <a:ext cx="8229600" cy="5029200"/>
          </a:xfrm>
        </p:spPr>
        <p:txBody>
          <a:bodyPr/>
          <a:lstStyle/>
          <a:p>
            <a:pPr eaLnBrk="1" hangingPunct="1">
              <a:buFont typeface="Wingdings" charset="2"/>
              <a:buChar char="n"/>
              <a:defRPr/>
            </a:pPr>
            <a:r>
              <a:rPr lang="en-US" altLang="en-US"/>
              <a:t>Primary storage</a:t>
            </a:r>
          </a:p>
          <a:p>
            <a:pPr lvl="1" eaLnBrk="1" hangingPunct="1">
              <a:buFont typeface="Wingdings" charset="2"/>
              <a:buChar char="¨"/>
              <a:defRPr/>
            </a:pPr>
            <a:r>
              <a:rPr lang="en-US" altLang="en-US"/>
              <a:t>Computer circuitry that temporarily holds data waiting to be processed and after it has been processed</a:t>
            </a:r>
          </a:p>
          <a:p>
            <a:pPr lvl="1" eaLnBrk="1" hangingPunct="1">
              <a:buFont typeface="Wingdings" charset="2"/>
              <a:buChar char="¨"/>
              <a:defRPr/>
            </a:pPr>
            <a:r>
              <a:rPr lang="en-US" altLang="en-US"/>
              <a:t>Also called:</a:t>
            </a:r>
          </a:p>
          <a:p>
            <a:pPr lvl="2" eaLnBrk="1" hangingPunct="1">
              <a:buFont typeface="Wingdings" charset="2"/>
              <a:buChar char="n"/>
              <a:defRPr/>
            </a:pPr>
            <a:r>
              <a:rPr lang="en-US" altLang="en-US"/>
              <a:t>Memory or primary memory</a:t>
            </a:r>
          </a:p>
          <a:p>
            <a:pPr lvl="2" eaLnBrk="1" hangingPunct="1">
              <a:buFont typeface="Wingdings" charset="2"/>
              <a:buChar char="n"/>
              <a:defRPr/>
            </a:pPr>
            <a:r>
              <a:rPr lang="en-US" altLang="en-US"/>
              <a:t>RAM – Random Access Memory</a:t>
            </a:r>
          </a:p>
          <a:p>
            <a:pPr lvl="2" eaLnBrk="1" hangingPunct="1">
              <a:buFont typeface="Wingdings" charset="2"/>
              <a:buChar char="n"/>
              <a:defRPr/>
            </a:pPr>
            <a:r>
              <a:rPr lang="en-US" altLang="en-US"/>
              <a:t>Temporary storage</a:t>
            </a:r>
          </a:p>
        </p:txBody>
      </p:sp>
    </p:spTree>
  </p:cSld>
  <p:clrMapOvr>
    <a:masterClrMapping/>
  </p:clrMapOvr>
  <p:transition>
    <p:cover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72D9F633-950A-DDCD-9F6C-7FC147BB1ED5}"/>
              </a:ext>
            </a:extLst>
          </p:cNvPr>
          <p:cNvSpPr>
            <a:spLocks noGrp="1" noChangeArrowheads="1"/>
          </p:cNvSpPr>
          <p:nvPr>
            <p:ph type="title"/>
          </p:nvPr>
        </p:nvSpPr>
        <p:spPr/>
        <p:txBody>
          <a:bodyPr/>
          <a:lstStyle/>
          <a:p>
            <a:pPr eaLnBrk="1" hangingPunct="1">
              <a:defRPr/>
            </a:pPr>
            <a:r>
              <a:rPr lang="en-US" altLang="en-US">
                <a:solidFill>
                  <a:srgbClr val="555555"/>
                </a:solidFill>
              </a:rPr>
              <a:t>RAM</a:t>
            </a:r>
          </a:p>
        </p:txBody>
      </p:sp>
      <p:sp>
        <p:nvSpPr>
          <p:cNvPr id="46083" name="Text Box 5">
            <a:extLst>
              <a:ext uri="{FF2B5EF4-FFF2-40B4-BE49-F238E27FC236}">
                <a16:creationId xmlns:a16="http://schemas.microsoft.com/office/drawing/2014/main" id="{1628DBC9-5FB8-77E1-29E6-1B5C829FAFBE}"/>
              </a:ext>
            </a:extLst>
          </p:cNvPr>
          <p:cNvSpPr txBox="1">
            <a:spLocks noChangeArrowheads="1"/>
          </p:cNvSpPr>
          <p:nvPr/>
        </p:nvSpPr>
        <p:spPr bwMode="auto">
          <a:xfrm>
            <a:off x="5168901" y="5791201"/>
            <a:ext cx="1763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0"/>
              </a:spcBef>
              <a:spcAft>
                <a:spcPct val="0"/>
              </a:spcAft>
              <a:buClrTx/>
              <a:buSzTx/>
              <a:buNone/>
              <a:defRPr/>
            </a:pPr>
            <a:r>
              <a:rPr lang="en-US" altLang="en-US" sz="2000">
                <a:solidFill>
                  <a:srgbClr val="000000"/>
                </a:solidFill>
                <a:latin typeface="Hoefler Text" charset="0"/>
              </a:rPr>
              <a:t>Memory chips</a:t>
            </a:r>
          </a:p>
        </p:txBody>
      </p:sp>
      <p:pic>
        <p:nvPicPr>
          <p:cNvPr id="29700" name="Picture 11" descr="saw85558_0105">
            <a:extLst>
              <a:ext uri="{FF2B5EF4-FFF2-40B4-BE49-F238E27FC236}">
                <a16:creationId xmlns:a16="http://schemas.microsoft.com/office/drawing/2014/main" id="{704786B3-9CB0-C212-7E9B-3D4E8856BE41}"/>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l="9584" t="15759" r="4153" b="2827"/>
          <a:stretch>
            <a:fillRect/>
          </a:stretch>
        </p:blipFill>
        <p:spPr>
          <a:xfrm>
            <a:off x="2743201" y="1981201"/>
            <a:ext cx="6297613" cy="2995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2C5D8A61-40EE-3593-4D52-B7615918F8A1}"/>
              </a:ext>
            </a:extLst>
          </p:cNvPr>
          <p:cNvSpPr>
            <a:spLocks noGrp="1" noChangeArrowheads="1"/>
          </p:cNvSpPr>
          <p:nvPr>
            <p:ph type="title"/>
          </p:nvPr>
        </p:nvSpPr>
        <p:spPr/>
        <p:txBody>
          <a:bodyPr/>
          <a:lstStyle/>
          <a:p>
            <a:pPr eaLnBrk="1" hangingPunct="1">
              <a:defRPr/>
            </a:pPr>
            <a:r>
              <a:rPr lang="en-US" altLang="en-US"/>
              <a:t>Secondary storage</a:t>
            </a:r>
          </a:p>
        </p:txBody>
      </p:sp>
      <p:sp>
        <p:nvSpPr>
          <p:cNvPr id="48131" name="Rectangle 3">
            <a:extLst>
              <a:ext uri="{FF2B5EF4-FFF2-40B4-BE49-F238E27FC236}">
                <a16:creationId xmlns:a16="http://schemas.microsoft.com/office/drawing/2014/main" id="{B8D5CC20-1AA5-0B4E-371F-3C4EABEBCFEF}"/>
              </a:ext>
            </a:extLst>
          </p:cNvPr>
          <p:cNvSpPr>
            <a:spLocks noGrp="1" noChangeArrowheads="1"/>
          </p:cNvSpPr>
          <p:nvPr>
            <p:ph type="body" idx="1"/>
          </p:nvPr>
        </p:nvSpPr>
        <p:spPr/>
        <p:txBody>
          <a:bodyPr/>
          <a:lstStyle/>
          <a:p>
            <a:pPr lvl="1" eaLnBrk="1" hangingPunct="1">
              <a:buFont typeface="Wingdings" charset="2"/>
              <a:buChar char="¨"/>
              <a:defRPr/>
            </a:pPr>
            <a:r>
              <a:rPr lang="en-US" altLang="en-US"/>
              <a:t>The area in the computer where data or information is held permanently</a:t>
            </a:r>
          </a:p>
          <a:p>
            <a:pPr lvl="1" eaLnBrk="1" hangingPunct="1">
              <a:buFont typeface="Wingdings" charset="2"/>
              <a:buChar char="¨"/>
              <a:defRPr/>
            </a:pPr>
            <a:r>
              <a:rPr lang="en-US" altLang="en-US"/>
              <a:t>Also simply called:</a:t>
            </a:r>
          </a:p>
          <a:p>
            <a:pPr lvl="2" eaLnBrk="1" hangingPunct="1">
              <a:buFont typeface="Wingdings" charset="2"/>
              <a:buChar char="n"/>
              <a:defRPr/>
            </a:pPr>
            <a:r>
              <a:rPr lang="en-US" altLang="en-US"/>
              <a:t>Storage</a:t>
            </a:r>
          </a:p>
        </p:txBody>
      </p:sp>
    </p:spTree>
  </p:cSld>
  <p:clrMapOvr>
    <a:masterClrMapping/>
  </p:clrMapOvr>
  <p:transition>
    <p:cover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73A36301-2149-EB84-F07E-291921971D29}"/>
              </a:ext>
            </a:extLst>
          </p:cNvPr>
          <p:cNvSpPr>
            <a:spLocks noGrp="1" noChangeArrowheads="1"/>
          </p:cNvSpPr>
          <p:nvPr>
            <p:ph type="title"/>
          </p:nvPr>
        </p:nvSpPr>
        <p:spPr>
          <a:xfrm>
            <a:off x="1905000" y="381000"/>
            <a:ext cx="8229600" cy="990600"/>
          </a:xfrm>
        </p:spPr>
        <p:txBody>
          <a:bodyPr/>
          <a:lstStyle/>
          <a:p>
            <a:pPr eaLnBrk="1" hangingPunct="1">
              <a:defRPr/>
            </a:pPr>
            <a:r>
              <a:rPr lang="en-US" altLang="en-US" sz="4000">
                <a:solidFill>
                  <a:srgbClr val="555555"/>
                </a:solidFill>
              </a:rPr>
              <a:t>Storage capacity is measured in:</a:t>
            </a:r>
          </a:p>
        </p:txBody>
      </p:sp>
      <p:sp>
        <p:nvSpPr>
          <p:cNvPr id="49155" name="Rectangle 3">
            <a:extLst>
              <a:ext uri="{FF2B5EF4-FFF2-40B4-BE49-F238E27FC236}">
                <a16:creationId xmlns:a16="http://schemas.microsoft.com/office/drawing/2014/main" id="{764A2D23-87E5-AE81-3A36-5A1F6BC1AA20}"/>
              </a:ext>
            </a:extLst>
          </p:cNvPr>
          <p:cNvSpPr>
            <a:spLocks noGrp="1" noChangeArrowheads="1"/>
          </p:cNvSpPr>
          <p:nvPr>
            <p:ph type="body" idx="1"/>
          </p:nvPr>
        </p:nvSpPr>
        <p:spPr>
          <a:xfrm>
            <a:off x="1981200" y="1600200"/>
            <a:ext cx="8229600" cy="4648200"/>
          </a:xfrm>
        </p:spPr>
        <p:txBody>
          <a:bodyPr/>
          <a:lstStyle/>
          <a:p>
            <a:pPr eaLnBrk="1" hangingPunct="1">
              <a:lnSpc>
                <a:spcPct val="90000"/>
              </a:lnSpc>
              <a:buFont typeface="Wingdings" charset="2"/>
              <a:buChar char="n"/>
              <a:defRPr/>
            </a:pPr>
            <a:r>
              <a:rPr lang="en-US" altLang="en-US" sz="2800"/>
              <a:t>1 byte - 1 character is represented using 1 byte.</a:t>
            </a:r>
          </a:p>
          <a:p>
            <a:pPr lvl="1" eaLnBrk="1" hangingPunct="1">
              <a:lnSpc>
                <a:spcPct val="90000"/>
              </a:lnSpc>
              <a:buFont typeface="Wingdings" charset="2"/>
              <a:buNone/>
              <a:defRPr/>
            </a:pPr>
            <a:r>
              <a:rPr lang="en-US" altLang="en-US" sz="2400"/>
              <a:t>= 8 bits  (a bit is a 0 or a 1)</a:t>
            </a:r>
          </a:p>
          <a:p>
            <a:pPr eaLnBrk="1" hangingPunct="1">
              <a:lnSpc>
                <a:spcPct val="90000"/>
              </a:lnSpc>
              <a:buFont typeface="Wingdings" charset="2"/>
              <a:buChar char="n"/>
              <a:defRPr/>
            </a:pPr>
            <a:r>
              <a:rPr lang="en-US" altLang="en-US" sz="2800"/>
              <a:t>1 kilobyte - 1,024 characters.</a:t>
            </a:r>
          </a:p>
          <a:p>
            <a:pPr eaLnBrk="1" hangingPunct="1">
              <a:lnSpc>
                <a:spcPct val="90000"/>
              </a:lnSpc>
              <a:buFont typeface="Wingdings" charset="2"/>
              <a:buNone/>
              <a:defRPr/>
            </a:pPr>
            <a:r>
              <a:rPr lang="en-US" altLang="en-US" sz="2800"/>
              <a:t>	= 2</a:t>
            </a:r>
            <a:r>
              <a:rPr lang="en-US" altLang="en-US" sz="2800" baseline="30000"/>
              <a:t>10</a:t>
            </a:r>
            <a:r>
              <a:rPr lang="en-US" altLang="en-US" sz="2800"/>
              <a:t> bytes (approx. 10</a:t>
            </a:r>
            <a:r>
              <a:rPr lang="en-US" altLang="en-US" sz="2800" baseline="30000"/>
              <a:t>3 </a:t>
            </a:r>
            <a:r>
              <a:rPr lang="en-US" altLang="en-US" sz="2800"/>
              <a:t>bytes)</a:t>
            </a:r>
          </a:p>
          <a:p>
            <a:pPr eaLnBrk="1" hangingPunct="1">
              <a:lnSpc>
                <a:spcPct val="90000"/>
              </a:lnSpc>
              <a:buFont typeface="Wingdings" charset="2"/>
              <a:buChar char="n"/>
              <a:defRPr/>
            </a:pPr>
            <a:r>
              <a:rPr lang="en-US" altLang="en-US" sz="2800"/>
              <a:t>1 megabyte – 1024 KB</a:t>
            </a:r>
          </a:p>
          <a:p>
            <a:pPr eaLnBrk="1" hangingPunct="1">
              <a:lnSpc>
                <a:spcPct val="90000"/>
              </a:lnSpc>
              <a:buFont typeface="Wingdings" charset="2"/>
              <a:buNone/>
              <a:defRPr/>
            </a:pPr>
            <a:r>
              <a:rPr lang="en-US" altLang="en-US" sz="2800"/>
              <a:t>	= 2</a:t>
            </a:r>
            <a:r>
              <a:rPr lang="en-US" altLang="en-US" sz="2800" baseline="30000"/>
              <a:t>20</a:t>
            </a:r>
            <a:r>
              <a:rPr lang="en-US" altLang="en-US" sz="2800"/>
              <a:t> bytes (approx. 10</a:t>
            </a:r>
            <a:r>
              <a:rPr lang="en-US" altLang="en-US" sz="2800" baseline="30000"/>
              <a:t>6 </a:t>
            </a:r>
            <a:r>
              <a:rPr lang="en-US" altLang="en-US" sz="2800"/>
              <a:t>bytes)</a:t>
            </a:r>
          </a:p>
          <a:p>
            <a:pPr eaLnBrk="1" hangingPunct="1">
              <a:lnSpc>
                <a:spcPct val="90000"/>
              </a:lnSpc>
              <a:buFont typeface="Wingdings" charset="2"/>
              <a:buChar char="n"/>
              <a:defRPr/>
            </a:pPr>
            <a:r>
              <a:rPr lang="en-US" altLang="en-US" sz="2800"/>
              <a:t>1 gigabyte – 1024 MB</a:t>
            </a:r>
          </a:p>
          <a:p>
            <a:pPr lvl="1" eaLnBrk="1" hangingPunct="1">
              <a:lnSpc>
                <a:spcPct val="90000"/>
              </a:lnSpc>
              <a:buFont typeface="Wingdings" charset="2"/>
              <a:buNone/>
              <a:defRPr/>
            </a:pPr>
            <a:r>
              <a:rPr lang="en-US" altLang="en-US" sz="2400"/>
              <a:t>= 2</a:t>
            </a:r>
            <a:r>
              <a:rPr lang="en-US" altLang="en-US" sz="2400" baseline="30000"/>
              <a:t>30</a:t>
            </a:r>
            <a:r>
              <a:rPr lang="en-US" altLang="en-US" sz="2400"/>
              <a:t> bytes (approx. 10</a:t>
            </a:r>
            <a:r>
              <a:rPr lang="en-US" altLang="en-US" sz="2400" baseline="30000"/>
              <a:t>9 </a:t>
            </a:r>
            <a:r>
              <a:rPr lang="en-US" altLang="en-US" sz="2400"/>
              <a:t>bytes)</a:t>
            </a:r>
          </a:p>
          <a:p>
            <a:pPr eaLnBrk="1" hangingPunct="1">
              <a:lnSpc>
                <a:spcPct val="90000"/>
              </a:lnSpc>
              <a:buFont typeface="Wingdings" charset="2"/>
              <a:buChar char="n"/>
              <a:defRPr/>
            </a:pPr>
            <a:r>
              <a:rPr lang="en-US" altLang="en-US" sz="2800"/>
              <a:t>1 terabyte – 1024 GB</a:t>
            </a:r>
          </a:p>
          <a:p>
            <a:pPr lvl="1" eaLnBrk="1" hangingPunct="1">
              <a:lnSpc>
                <a:spcPct val="90000"/>
              </a:lnSpc>
              <a:buFont typeface="Wingdings" charset="2"/>
              <a:buNone/>
              <a:defRPr/>
            </a:pPr>
            <a:r>
              <a:rPr lang="en-US" altLang="en-US" sz="2400"/>
              <a:t>= 2</a:t>
            </a:r>
            <a:r>
              <a:rPr lang="en-US" altLang="en-US" sz="2400" baseline="30000"/>
              <a:t>40</a:t>
            </a:r>
            <a:r>
              <a:rPr lang="en-US" altLang="en-US" sz="2400"/>
              <a:t> bytes (approx. 10</a:t>
            </a:r>
            <a:r>
              <a:rPr lang="en-US" altLang="en-US" sz="2400" baseline="30000"/>
              <a:t>12 </a:t>
            </a:r>
            <a:r>
              <a:rPr lang="en-US" altLang="en-US" sz="2400"/>
              <a:t>bytes)</a:t>
            </a:r>
          </a:p>
          <a:p>
            <a:pPr lvl="1" eaLnBrk="1" hangingPunct="1">
              <a:lnSpc>
                <a:spcPct val="90000"/>
              </a:lnSpc>
              <a:buFont typeface="Wingdings" charset="2"/>
              <a:buNone/>
              <a:defRPr/>
            </a:pPr>
            <a:r>
              <a:rPr lang="en-US" altLang="en-US" sz="2400"/>
              <a:t>1 Peta Byte – 1024 TB</a:t>
            </a:r>
          </a:p>
          <a:p>
            <a:pPr eaLnBrk="1" hangingPunct="1">
              <a:lnSpc>
                <a:spcPct val="90000"/>
              </a:lnSpc>
              <a:buFont typeface="Wingdings" charset="2"/>
              <a:buChar char="n"/>
              <a:defRPr/>
            </a:pPr>
            <a:endParaRPr lang="en-US" altLang="en-US" sz="2800"/>
          </a:p>
          <a:p>
            <a:pPr eaLnBrk="1" hangingPunct="1">
              <a:lnSpc>
                <a:spcPct val="90000"/>
              </a:lnSpc>
              <a:buFont typeface="Wingdings" charset="2"/>
              <a:buChar char="n"/>
              <a:defRPr/>
            </a:pPr>
            <a:endParaRPr lang="en-US" altLang="en-US" sz="2800">
              <a:solidFill>
                <a:srgbClr val="555555"/>
              </a:solidFill>
            </a:endParaRPr>
          </a:p>
        </p:txBody>
      </p:sp>
    </p:spTree>
  </p:cSld>
  <p:clrMapOvr>
    <a:masterClrMapping/>
  </p:clrMapOvr>
  <p:transition>
    <p:cover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C8B4523-FDE3-7B41-7633-DABBA5400FD0}"/>
              </a:ext>
            </a:extLst>
          </p:cNvPr>
          <p:cNvSpPr>
            <a:spLocks noGrp="1" noChangeArrowheads="1"/>
          </p:cNvSpPr>
          <p:nvPr>
            <p:ph type="title"/>
          </p:nvPr>
        </p:nvSpPr>
        <p:spPr/>
        <p:txBody>
          <a:bodyPr/>
          <a:lstStyle/>
          <a:p>
            <a:pPr eaLnBrk="1" hangingPunct="1">
              <a:defRPr/>
            </a:pPr>
            <a:r>
              <a:rPr lang="en-US" altLang="en-US" sz="4000"/>
              <a:t>Storage</a:t>
            </a:r>
            <a:endParaRPr lang="en-US" altLang="en-US" sz="3600"/>
          </a:p>
        </p:txBody>
      </p:sp>
      <p:sp>
        <p:nvSpPr>
          <p:cNvPr id="50179" name="Text Box 17">
            <a:extLst>
              <a:ext uri="{FF2B5EF4-FFF2-40B4-BE49-F238E27FC236}">
                <a16:creationId xmlns:a16="http://schemas.microsoft.com/office/drawing/2014/main" id="{E16EFC05-153B-0D06-9DFC-F4653E5AEF51}"/>
              </a:ext>
            </a:extLst>
          </p:cNvPr>
          <p:cNvSpPr txBox="1">
            <a:spLocks noChangeArrowheads="1"/>
          </p:cNvSpPr>
          <p:nvPr/>
        </p:nvSpPr>
        <p:spPr bwMode="auto">
          <a:xfrm>
            <a:off x="5329238" y="4953001"/>
            <a:ext cx="1892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0"/>
              </a:spcBef>
              <a:spcAft>
                <a:spcPct val="0"/>
              </a:spcAft>
              <a:buClrTx/>
              <a:buSzTx/>
              <a:buNone/>
              <a:defRPr/>
            </a:pPr>
            <a:r>
              <a:rPr lang="en-US" altLang="en-US" sz="2000">
                <a:solidFill>
                  <a:srgbClr val="000000"/>
                </a:solidFill>
                <a:latin typeface="Hoefler Text" charset="0"/>
              </a:rPr>
              <a:t>Hard-disk drive</a:t>
            </a:r>
          </a:p>
        </p:txBody>
      </p:sp>
      <p:pic>
        <p:nvPicPr>
          <p:cNvPr id="50180" name="Picture 25">
            <a:extLst>
              <a:ext uri="{FF2B5EF4-FFF2-40B4-BE49-F238E27FC236}">
                <a16:creationId xmlns:a16="http://schemas.microsoft.com/office/drawing/2014/main" id="{AC35D87F-9204-400F-553F-41A74110AC61}"/>
              </a:ext>
            </a:extLst>
          </p:cNvPr>
          <p:cNvPicPr>
            <a:picLocks noGrp="1" noChangeAspect="1" noChangeArrowheads="1"/>
          </p:cNvPicPr>
          <p:nvPr>
            <p:ph sz="half" idx="2"/>
          </p:nvPr>
        </p:nvPicPr>
        <p:blipFill>
          <a:blip r:embed="rId3"/>
          <a:srcRect/>
          <a:stretch>
            <a:fillRect/>
          </a:stretch>
        </p:blipFill>
        <p:spPr>
          <a:xfrm>
            <a:off x="4648201" y="1981201"/>
            <a:ext cx="2614613" cy="2517775"/>
          </a:xfr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1DBFF0B-939E-C50D-CCF2-003EB0DF8E60}"/>
              </a:ext>
            </a:extLst>
          </p:cNvPr>
          <p:cNvSpPr>
            <a:spLocks noGrp="1" noChangeArrowheads="1"/>
          </p:cNvSpPr>
          <p:nvPr>
            <p:ph type="title"/>
          </p:nvPr>
        </p:nvSpPr>
        <p:spPr/>
        <p:txBody>
          <a:bodyPr/>
          <a:lstStyle/>
          <a:p>
            <a:pPr marL="838200" indent="-838200" eaLnBrk="1" hangingPunct="1">
              <a:defRPr/>
            </a:pPr>
            <a:r>
              <a:rPr lang="en-US" altLang="en-US"/>
              <a:t>Storage</a:t>
            </a:r>
          </a:p>
        </p:txBody>
      </p:sp>
      <p:pic>
        <p:nvPicPr>
          <p:cNvPr id="33795" name="Picture 16" descr="saw85558_0111">
            <a:extLst>
              <a:ext uri="{FF2B5EF4-FFF2-40B4-BE49-F238E27FC236}">
                <a16:creationId xmlns:a16="http://schemas.microsoft.com/office/drawing/2014/main" id="{D0569538-9003-C4B5-29F9-D70190386CD6}"/>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819400" y="1676401"/>
            <a:ext cx="4876800" cy="286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28" name="Text Box 17">
            <a:extLst>
              <a:ext uri="{FF2B5EF4-FFF2-40B4-BE49-F238E27FC236}">
                <a16:creationId xmlns:a16="http://schemas.microsoft.com/office/drawing/2014/main" id="{E6984925-F9A5-0942-00A9-EFE48E52DE24}"/>
              </a:ext>
            </a:extLst>
          </p:cNvPr>
          <p:cNvSpPr txBox="1">
            <a:spLocks noChangeArrowheads="1"/>
          </p:cNvSpPr>
          <p:nvPr/>
        </p:nvSpPr>
        <p:spPr bwMode="auto">
          <a:xfrm>
            <a:off x="4562105" y="4951383"/>
            <a:ext cx="11929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0"/>
              </a:spcBef>
              <a:spcAft>
                <a:spcPct val="0"/>
              </a:spcAft>
              <a:buClrTx/>
              <a:buSzTx/>
              <a:buNone/>
              <a:defRPr/>
            </a:pPr>
            <a:r>
              <a:rPr lang="en-US" altLang="en-US" sz="2000">
                <a:solidFill>
                  <a:srgbClr val="000000"/>
                </a:solidFill>
                <a:latin typeface="Hoefler Text" charset="0"/>
              </a:rPr>
              <a:t>CD drive</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1B8B8C17-7154-A211-7C09-24B66984B496}"/>
              </a:ext>
            </a:extLst>
          </p:cNvPr>
          <p:cNvSpPr>
            <a:spLocks noGrp="1" noChangeArrowheads="1"/>
          </p:cNvSpPr>
          <p:nvPr>
            <p:ph type="title"/>
          </p:nvPr>
        </p:nvSpPr>
        <p:spPr/>
        <p:txBody>
          <a:bodyPr/>
          <a:lstStyle/>
          <a:p>
            <a:pPr marL="838200" indent="-838200" eaLnBrk="1" hangingPunct="1">
              <a:defRPr/>
            </a:pPr>
            <a:r>
              <a:rPr lang="en-US" altLang="en-US" sz="4000"/>
              <a:t>Storage</a:t>
            </a:r>
          </a:p>
        </p:txBody>
      </p:sp>
      <p:pic>
        <p:nvPicPr>
          <p:cNvPr id="54275" name="Picture 5">
            <a:extLst>
              <a:ext uri="{FF2B5EF4-FFF2-40B4-BE49-F238E27FC236}">
                <a16:creationId xmlns:a16="http://schemas.microsoft.com/office/drawing/2014/main" id="{5588237E-8CA6-30BB-10D0-E8E5FA595C09}"/>
              </a:ext>
            </a:extLst>
          </p:cNvPr>
          <p:cNvPicPr>
            <a:picLocks noGrp="1" noChangeAspect="1" noChangeArrowheads="1"/>
          </p:cNvPicPr>
          <p:nvPr>
            <p:ph idx="1"/>
          </p:nvPr>
        </p:nvPicPr>
        <p:blipFill>
          <a:blip r:embed="rId2"/>
          <a:srcRect/>
          <a:stretch>
            <a:fillRect/>
          </a:stretch>
        </p:blipFill>
        <p:spPr>
          <a:xfrm>
            <a:off x="4343401" y="1905000"/>
            <a:ext cx="3248025" cy="2598738"/>
          </a:xfrm>
          <a:extLs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54276" name="Text Box 7">
            <a:extLst>
              <a:ext uri="{FF2B5EF4-FFF2-40B4-BE49-F238E27FC236}">
                <a16:creationId xmlns:a16="http://schemas.microsoft.com/office/drawing/2014/main" id="{D66D6612-FE6A-63C4-15A0-6E83ACF3B83C}"/>
              </a:ext>
            </a:extLst>
          </p:cNvPr>
          <p:cNvSpPr txBox="1">
            <a:spLocks noChangeArrowheads="1"/>
          </p:cNvSpPr>
          <p:nvPr/>
        </p:nvSpPr>
        <p:spPr bwMode="auto">
          <a:xfrm>
            <a:off x="4648200" y="4800601"/>
            <a:ext cx="281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eaLnBrk="0" fontAlgn="base" hangingPunct="0">
              <a:spcBef>
                <a:spcPct val="50000"/>
              </a:spcBef>
              <a:spcAft>
                <a:spcPct val="0"/>
              </a:spcAft>
              <a:buClrTx/>
              <a:buSzTx/>
              <a:buNone/>
              <a:defRPr/>
            </a:pPr>
            <a:r>
              <a:rPr lang="en-US" altLang="en-US" sz="1800">
                <a:solidFill>
                  <a:srgbClr val="000000"/>
                </a:solidFill>
              </a:rPr>
              <a:t>Flash Memory Sticks</a:t>
            </a:r>
          </a:p>
        </p:txBody>
      </p:sp>
    </p:spTree>
  </p:cSld>
  <p:clrMapOvr>
    <a:masterClrMapping/>
  </p:clrMapOvr>
  <p:transition>
    <p:cover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a:extLst>
              <a:ext uri="{FF2B5EF4-FFF2-40B4-BE49-F238E27FC236}">
                <a16:creationId xmlns:a16="http://schemas.microsoft.com/office/drawing/2014/main" id="{59CF6127-695C-A167-E772-8E4213085FB2}"/>
              </a:ext>
            </a:extLst>
          </p:cNvPr>
          <p:cNvSpPr>
            <a:spLocks noGrp="1" noChangeArrowheads="1"/>
          </p:cNvSpPr>
          <p:nvPr>
            <p:ph type="title"/>
          </p:nvPr>
        </p:nvSpPr>
        <p:spPr/>
        <p:txBody>
          <a:bodyPr/>
          <a:lstStyle/>
          <a:p>
            <a:pPr eaLnBrk="1" hangingPunct="1">
              <a:defRPr/>
            </a:pPr>
            <a:r>
              <a:rPr lang="en-US" altLang="en-US" sz="4000"/>
              <a:t>Output</a:t>
            </a:r>
            <a:endParaRPr lang="en-US" altLang="en-US" sz="3600"/>
          </a:p>
        </p:txBody>
      </p:sp>
      <p:sp>
        <p:nvSpPr>
          <p:cNvPr id="55299" name="Text Box 1028">
            <a:extLst>
              <a:ext uri="{FF2B5EF4-FFF2-40B4-BE49-F238E27FC236}">
                <a16:creationId xmlns:a16="http://schemas.microsoft.com/office/drawing/2014/main" id="{4EBB0C52-D7F8-C91D-F472-966469362558}"/>
              </a:ext>
            </a:extLst>
          </p:cNvPr>
          <p:cNvSpPr txBox="1">
            <a:spLocks noChangeArrowheads="1"/>
          </p:cNvSpPr>
          <p:nvPr/>
        </p:nvSpPr>
        <p:spPr bwMode="auto">
          <a:xfrm>
            <a:off x="5029201" y="4798983"/>
            <a:ext cx="113454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fontAlgn="base">
              <a:spcBef>
                <a:spcPct val="50000"/>
              </a:spcBef>
              <a:spcAft>
                <a:spcPct val="0"/>
              </a:spcAft>
              <a:buClrTx/>
              <a:buSzTx/>
              <a:buNone/>
              <a:defRPr/>
            </a:pPr>
            <a:r>
              <a:rPr lang="en-US" altLang="en-US" sz="2000">
                <a:solidFill>
                  <a:srgbClr val="000000"/>
                </a:solidFill>
                <a:latin typeface="Hoefler Text" charset="0"/>
              </a:rPr>
              <a:t>Speakers</a:t>
            </a:r>
          </a:p>
        </p:txBody>
      </p:sp>
      <p:pic>
        <p:nvPicPr>
          <p:cNvPr id="35844" name="Picture 1033" descr="saw85558_0116">
            <a:extLst>
              <a:ext uri="{FF2B5EF4-FFF2-40B4-BE49-F238E27FC236}">
                <a16:creationId xmlns:a16="http://schemas.microsoft.com/office/drawing/2014/main" id="{89521F16-ADDC-C015-73D7-C68CF90F3E4D}"/>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895601" y="1981201"/>
            <a:ext cx="5002213" cy="2917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6BF741EF-3487-5143-DAB9-C8932DBA127F}"/>
              </a:ext>
            </a:extLst>
          </p:cNvPr>
          <p:cNvSpPr>
            <a:spLocks noGrp="1" noChangeArrowheads="1"/>
          </p:cNvSpPr>
          <p:nvPr>
            <p:ph type="title"/>
          </p:nvPr>
        </p:nvSpPr>
        <p:spPr/>
        <p:txBody>
          <a:bodyPr/>
          <a:lstStyle/>
          <a:p>
            <a:pPr eaLnBrk="1" hangingPunct="1">
              <a:defRPr/>
            </a:pPr>
            <a:r>
              <a:rPr lang="en-US" altLang="en-US" sz="4000"/>
              <a:t>Speaker output requires a sound card.</a:t>
            </a:r>
            <a:endParaRPr lang="en-US" altLang="en-US" sz="3600"/>
          </a:p>
        </p:txBody>
      </p:sp>
      <p:pic>
        <p:nvPicPr>
          <p:cNvPr id="36867" name="Picture 14" descr="saw85558_0114">
            <a:extLst>
              <a:ext uri="{FF2B5EF4-FFF2-40B4-BE49-F238E27FC236}">
                <a16:creationId xmlns:a16="http://schemas.microsoft.com/office/drawing/2014/main" id="{6E238C50-2C06-B610-31D0-C3C61563837D}"/>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l="6641" t="7710" r="7022" b="9299"/>
          <a:stretch>
            <a:fillRect/>
          </a:stretch>
        </p:blipFill>
        <p:spPr>
          <a:xfrm>
            <a:off x="3657600" y="2057401"/>
            <a:ext cx="2971800" cy="2200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7348" name="Text Box 10">
            <a:extLst>
              <a:ext uri="{FF2B5EF4-FFF2-40B4-BE49-F238E27FC236}">
                <a16:creationId xmlns:a16="http://schemas.microsoft.com/office/drawing/2014/main" id="{A762E78C-C1DD-DAB8-EAB2-F8BEF9490E74}"/>
              </a:ext>
            </a:extLst>
          </p:cNvPr>
          <p:cNvSpPr txBox="1">
            <a:spLocks noChangeArrowheads="1"/>
          </p:cNvSpPr>
          <p:nvPr/>
        </p:nvSpPr>
        <p:spPr bwMode="auto">
          <a:xfrm>
            <a:off x="4613491" y="4951383"/>
            <a:ext cx="13997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0"/>
              </a:spcBef>
              <a:spcAft>
                <a:spcPct val="0"/>
              </a:spcAft>
              <a:buClrTx/>
              <a:buSzTx/>
              <a:buNone/>
              <a:defRPr/>
            </a:pPr>
            <a:r>
              <a:rPr lang="en-US" altLang="en-US" sz="2000">
                <a:solidFill>
                  <a:srgbClr val="000000"/>
                </a:solidFill>
                <a:latin typeface="Hoefler Text" charset="0"/>
              </a:rPr>
              <a:t>Sound card</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6DCB809-79F2-6847-C906-E73CFB547A61}"/>
              </a:ext>
            </a:extLst>
          </p:cNvPr>
          <p:cNvSpPr>
            <a:spLocks noGrp="1" noChangeArrowheads="1"/>
          </p:cNvSpPr>
          <p:nvPr>
            <p:ph type="title"/>
          </p:nvPr>
        </p:nvSpPr>
        <p:spPr>
          <a:xfrm>
            <a:off x="1981200" y="457200"/>
            <a:ext cx="8229600" cy="1066800"/>
          </a:xfrm>
        </p:spPr>
        <p:txBody>
          <a:bodyPr/>
          <a:lstStyle/>
          <a:p>
            <a:pPr eaLnBrk="1" hangingPunct="1">
              <a:defRPr/>
            </a:pPr>
            <a:r>
              <a:rPr lang="en-US" altLang="en-US" sz="4000"/>
              <a:t>Output</a:t>
            </a:r>
            <a:endParaRPr lang="en-US" altLang="en-US" sz="3600"/>
          </a:p>
        </p:txBody>
      </p:sp>
      <p:sp>
        <p:nvSpPr>
          <p:cNvPr id="59395" name="Text Box 5">
            <a:extLst>
              <a:ext uri="{FF2B5EF4-FFF2-40B4-BE49-F238E27FC236}">
                <a16:creationId xmlns:a16="http://schemas.microsoft.com/office/drawing/2014/main" id="{DB0BA33E-7862-FC64-5942-A34FC0DCD230}"/>
              </a:ext>
            </a:extLst>
          </p:cNvPr>
          <p:cNvSpPr txBox="1">
            <a:spLocks noChangeArrowheads="1"/>
          </p:cNvSpPr>
          <p:nvPr/>
        </p:nvSpPr>
        <p:spPr bwMode="auto">
          <a:xfrm>
            <a:off x="5070651" y="4951383"/>
            <a:ext cx="109978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50000"/>
              </a:spcBef>
              <a:spcAft>
                <a:spcPct val="0"/>
              </a:spcAft>
              <a:buClrTx/>
              <a:buSzTx/>
              <a:buNone/>
              <a:defRPr/>
            </a:pPr>
            <a:r>
              <a:rPr lang="en-US" altLang="en-US" sz="2000">
                <a:solidFill>
                  <a:srgbClr val="000000"/>
                </a:solidFill>
                <a:latin typeface="Hoefler Text" charset="0"/>
              </a:rPr>
              <a:t>Monitor</a:t>
            </a:r>
          </a:p>
        </p:txBody>
      </p:sp>
      <p:pic>
        <p:nvPicPr>
          <p:cNvPr id="37892" name="Picture 9" descr="saw85558_0115">
            <a:extLst>
              <a:ext uri="{FF2B5EF4-FFF2-40B4-BE49-F238E27FC236}">
                <a16:creationId xmlns:a16="http://schemas.microsoft.com/office/drawing/2014/main" id="{F9D84EDC-A83D-6335-E5CD-C9FAD59BCAE3}"/>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505201" y="1905000"/>
            <a:ext cx="3584575" cy="2700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55D69F4E-9805-5B2C-E5C9-BB6CE0773927}"/>
              </a:ext>
            </a:extLst>
          </p:cNvPr>
          <p:cNvSpPr>
            <a:spLocks noGrp="1" noChangeArrowheads="1"/>
          </p:cNvSpPr>
          <p:nvPr>
            <p:ph type="title"/>
          </p:nvPr>
        </p:nvSpPr>
        <p:spPr>
          <a:xfrm>
            <a:off x="1981200" y="457200"/>
            <a:ext cx="8686800" cy="1371600"/>
          </a:xfrm>
        </p:spPr>
        <p:txBody>
          <a:bodyPr/>
          <a:lstStyle/>
          <a:p>
            <a:pPr eaLnBrk="1" hangingPunct="1">
              <a:defRPr/>
            </a:pPr>
            <a:r>
              <a:rPr lang="en-US" altLang="en-US" sz="4000"/>
              <a:t>A video card controls the video display of your monitor.</a:t>
            </a:r>
            <a:endParaRPr lang="en-US" altLang="en-US" sz="3600"/>
          </a:p>
        </p:txBody>
      </p:sp>
      <p:pic>
        <p:nvPicPr>
          <p:cNvPr id="61443" name="Picture 9">
            <a:extLst>
              <a:ext uri="{FF2B5EF4-FFF2-40B4-BE49-F238E27FC236}">
                <a16:creationId xmlns:a16="http://schemas.microsoft.com/office/drawing/2014/main" id="{07D80624-55D7-E1AA-23D4-98405422B7C9}"/>
              </a:ext>
            </a:extLst>
          </p:cNvPr>
          <p:cNvPicPr>
            <a:picLocks noChangeAspect="1" noChangeArrowheads="1"/>
          </p:cNvPicPr>
          <p:nvPr/>
        </p:nvPicPr>
        <p:blipFill>
          <a:blip r:embed="rId3"/>
          <a:srcRect l="3645" t="3107" r="3416" b="6796"/>
          <a:stretch>
            <a:fillRect/>
          </a:stretch>
        </p:blipFill>
        <p:spPr bwMode="auto">
          <a:xfrm>
            <a:off x="3200400" y="1905000"/>
            <a:ext cx="5943600" cy="337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42AABC87-DD2C-2990-9E3F-21DF523BF30A}"/>
              </a:ext>
            </a:extLst>
          </p:cNvPr>
          <p:cNvSpPr>
            <a:spLocks noGrp="1" noChangeArrowheads="1"/>
          </p:cNvSpPr>
          <p:nvPr>
            <p:ph type="title"/>
          </p:nvPr>
        </p:nvSpPr>
        <p:spPr>
          <a:xfrm>
            <a:off x="1981200" y="457200"/>
            <a:ext cx="8229600" cy="1066800"/>
          </a:xfrm>
        </p:spPr>
        <p:txBody>
          <a:bodyPr/>
          <a:lstStyle/>
          <a:p>
            <a:pPr eaLnBrk="1" hangingPunct="1">
              <a:defRPr/>
            </a:pPr>
            <a:r>
              <a:rPr lang="en-US" altLang="en-US" sz="4000"/>
              <a:t>Output</a:t>
            </a:r>
            <a:endParaRPr lang="en-US" altLang="en-US" sz="3600"/>
          </a:p>
        </p:txBody>
      </p:sp>
      <p:sp>
        <p:nvSpPr>
          <p:cNvPr id="63491" name="Text Box 4">
            <a:extLst>
              <a:ext uri="{FF2B5EF4-FFF2-40B4-BE49-F238E27FC236}">
                <a16:creationId xmlns:a16="http://schemas.microsoft.com/office/drawing/2014/main" id="{FD46256C-DDE1-04FA-A72F-655C5C8A8A38}"/>
              </a:ext>
            </a:extLst>
          </p:cNvPr>
          <p:cNvSpPr txBox="1">
            <a:spLocks noChangeArrowheads="1"/>
          </p:cNvSpPr>
          <p:nvPr/>
        </p:nvSpPr>
        <p:spPr bwMode="auto">
          <a:xfrm>
            <a:off x="5066120" y="5484783"/>
            <a:ext cx="9532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50000"/>
              </a:spcBef>
              <a:spcAft>
                <a:spcPct val="0"/>
              </a:spcAft>
              <a:buClrTx/>
              <a:buSzTx/>
              <a:buNone/>
              <a:defRPr/>
            </a:pPr>
            <a:r>
              <a:rPr lang="en-US" altLang="en-US" sz="2000">
                <a:solidFill>
                  <a:srgbClr val="000000"/>
                </a:solidFill>
                <a:latin typeface="Hoefler Text" charset="0"/>
              </a:rPr>
              <a:t>Printer</a:t>
            </a:r>
          </a:p>
        </p:txBody>
      </p:sp>
      <p:pic>
        <p:nvPicPr>
          <p:cNvPr id="39940" name="Picture 9" descr="saw85558_0117">
            <a:extLst>
              <a:ext uri="{FF2B5EF4-FFF2-40B4-BE49-F238E27FC236}">
                <a16:creationId xmlns:a16="http://schemas.microsoft.com/office/drawing/2014/main" id="{56E8AD37-C965-96B3-07FA-51B087736F89}"/>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l="6993" t="6839" r="4796" b="6778"/>
          <a:stretch>
            <a:fillRect/>
          </a:stretch>
        </p:blipFill>
        <p:spPr>
          <a:xfrm>
            <a:off x="3048000" y="1752601"/>
            <a:ext cx="4921250" cy="32115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2530A20B-EC2A-E5B8-05DE-0B08163E55CE}"/>
              </a:ext>
            </a:extLst>
          </p:cNvPr>
          <p:cNvSpPr>
            <a:spLocks noGrp="1" noChangeArrowheads="1"/>
          </p:cNvSpPr>
          <p:nvPr>
            <p:ph type="title"/>
          </p:nvPr>
        </p:nvSpPr>
        <p:spPr/>
        <p:txBody>
          <a:bodyPr/>
          <a:lstStyle/>
          <a:p>
            <a:pPr eaLnBrk="1" hangingPunct="1">
              <a:defRPr/>
            </a:pPr>
            <a:r>
              <a:rPr lang="en-US" altLang="en-US" sz="4000"/>
              <a:t>Communications</a:t>
            </a:r>
            <a:endParaRPr lang="en-US" altLang="en-US" sz="3600"/>
          </a:p>
        </p:txBody>
      </p:sp>
      <p:sp>
        <p:nvSpPr>
          <p:cNvPr id="65539" name="Text Box 6">
            <a:extLst>
              <a:ext uri="{FF2B5EF4-FFF2-40B4-BE49-F238E27FC236}">
                <a16:creationId xmlns:a16="http://schemas.microsoft.com/office/drawing/2014/main" id="{AA2F740D-3107-EAEC-05C5-7E7338750DCD}"/>
              </a:ext>
            </a:extLst>
          </p:cNvPr>
          <p:cNvSpPr txBox="1">
            <a:spLocks noChangeArrowheads="1"/>
          </p:cNvSpPr>
          <p:nvPr/>
        </p:nvSpPr>
        <p:spPr bwMode="auto">
          <a:xfrm>
            <a:off x="7299325" y="4235451"/>
            <a:ext cx="1841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lvl1pPr>
              <a:spcBef>
                <a:spcPct val="20000"/>
              </a:spcBef>
              <a:buClr>
                <a:schemeClr val="bg2"/>
              </a:buClr>
              <a:buSzPct val="75000"/>
              <a:buFont typeface="Wingdings" charset="2"/>
              <a:buChar char="n"/>
              <a:defRPr sz="3200">
                <a:solidFill>
                  <a:schemeClr val="tx1"/>
                </a:solidFill>
                <a:latin typeface="Arial" charset="0"/>
              </a:defRPr>
            </a:lvl1pPr>
            <a:lvl2pPr marL="742950" indent="-285750">
              <a:spcBef>
                <a:spcPct val="20000"/>
              </a:spcBef>
              <a:buClr>
                <a:schemeClr val="accent2"/>
              </a:buClr>
              <a:buSzPct val="80000"/>
              <a:buFont typeface="Wingdings" charset="2"/>
              <a:buChar char="¨"/>
              <a:defRPr sz="2800">
                <a:solidFill>
                  <a:schemeClr val="tx1"/>
                </a:solidFill>
                <a:latin typeface="Arial" charset="0"/>
              </a:defRPr>
            </a:lvl2pPr>
            <a:lvl3pPr marL="1143000" indent="-228600">
              <a:spcBef>
                <a:spcPct val="20000"/>
              </a:spcBef>
              <a:buClr>
                <a:schemeClr val="bg2"/>
              </a:buClr>
              <a:buSzPct val="65000"/>
              <a:buFont typeface="Wingdings" charset="2"/>
              <a:buChar char="n"/>
              <a:defRPr sz="2400">
                <a:solidFill>
                  <a:schemeClr val="tx1"/>
                </a:solidFill>
                <a:latin typeface="Arial" charset="0"/>
              </a:defRPr>
            </a:lvl3pPr>
            <a:lvl4pPr marL="1600200" indent="-228600">
              <a:spcBef>
                <a:spcPct val="20000"/>
              </a:spcBef>
              <a:buClr>
                <a:schemeClr val="accent2"/>
              </a:buClr>
              <a:buSzPct val="70000"/>
              <a:buFont typeface="Wingdings" charset="2"/>
              <a:buChar char="¨"/>
              <a:defRPr sz="2000">
                <a:solidFill>
                  <a:schemeClr val="tx1"/>
                </a:solidFill>
                <a:latin typeface="Arial" charset="0"/>
              </a:defRPr>
            </a:lvl4pPr>
            <a:lvl5pPr marL="2057400" indent="-228600">
              <a:spcBef>
                <a:spcPct val="20000"/>
              </a:spcBef>
              <a:buClr>
                <a:schemeClr val="bg2"/>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charset="2"/>
              <a:buChar char="§"/>
              <a:defRPr sz="2000">
                <a:solidFill>
                  <a:schemeClr val="tx1"/>
                </a:solidFill>
                <a:latin typeface="Arial" charset="0"/>
              </a:defRPr>
            </a:lvl9pPr>
          </a:lstStyle>
          <a:p>
            <a:pPr algn="ctr" fontAlgn="base">
              <a:spcBef>
                <a:spcPct val="50000"/>
              </a:spcBef>
              <a:spcAft>
                <a:spcPct val="0"/>
              </a:spcAft>
              <a:buClrTx/>
              <a:buSzTx/>
              <a:buNone/>
              <a:defRPr/>
            </a:pPr>
            <a:endParaRPr lang="en-US" altLang="en-US" sz="800">
              <a:solidFill>
                <a:srgbClr val="000000"/>
              </a:solidFill>
              <a:latin typeface="Hoefler Text" charset="0"/>
            </a:endParaRPr>
          </a:p>
        </p:txBody>
      </p:sp>
      <p:pic>
        <p:nvPicPr>
          <p:cNvPr id="40964" name="Picture 11" descr="saw8293x_un0119">
            <a:extLst>
              <a:ext uri="{FF2B5EF4-FFF2-40B4-BE49-F238E27FC236}">
                <a16:creationId xmlns:a16="http://schemas.microsoft.com/office/drawing/2014/main" id="{6C056F9B-A9A5-0D39-700E-C32341C178F3}"/>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352801" y="2133601"/>
            <a:ext cx="4602163" cy="3408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7200BF7-AC46-2B02-5D9B-8189E8CC14E2}"/>
              </a:ext>
            </a:extLst>
          </p:cNvPr>
          <p:cNvSpPr>
            <a:spLocks noGrp="1" noChangeArrowheads="1"/>
          </p:cNvSpPr>
          <p:nvPr>
            <p:ph type="title"/>
          </p:nvPr>
        </p:nvSpPr>
        <p:spPr/>
        <p:txBody>
          <a:bodyPr/>
          <a:lstStyle/>
          <a:p>
            <a:pPr eaLnBrk="1" hangingPunct="1">
              <a:defRPr/>
            </a:pPr>
            <a:r>
              <a:rPr lang="en-US" altLang="en-US" sz="4000"/>
              <a:t>Put all the hardware together and…</a:t>
            </a:r>
            <a:endParaRPr lang="en-US" altLang="en-US"/>
          </a:p>
        </p:txBody>
      </p:sp>
      <p:pic>
        <p:nvPicPr>
          <p:cNvPr id="41987" name="Picture 8" descr="saw85558_0119">
            <a:extLst>
              <a:ext uri="{FF2B5EF4-FFF2-40B4-BE49-F238E27FC236}">
                <a16:creationId xmlns:a16="http://schemas.microsoft.com/office/drawing/2014/main" id="{FF969C87-A61F-25E4-EE06-7C5B9B4A339C}"/>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l="9100" t="18518" r="6660" b="5556"/>
          <a:stretch>
            <a:fillRect/>
          </a:stretch>
        </p:blipFill>
        <p:spPr>
          <a:xfrm>
            <a:off x="2590800" y="1536701"/>
            <a:ext cx="7010400" cy="5097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6E703340-DCF5-2C12-3377-E2DC5C6BD855}"/>
              </a:ext>
            </a:extLst>
          </p:cNvPr>
          <p:cNvSpPr>
            <a:spLocks noGrp="1" noChangeArrowheads="1"/>
          </p:cNvSpPr>
          <p:nvPr>
            <p:ph type="title"/>
          </p:nvPr>
        </p:nvSpPr>
        <p:spPr/>
        <p:txBody>
          <a:bodyPr/>
          <a:lstStyle/>
          <a:p>
            <a:pPr eaLnBrk="1" hangingPunct="1">
              <a:defRPr/>
            </a:pPr>
            <a:r>
              <a:rPr lang="en-US" altLang="en-US" sz="4000"/>
              <a:t>You still need the software!</a:t>
            </a:r>
            <a:endParaRPr lang="en-US" altLang="en-US"/>
          </a:p>
        </p:txBody>
      </p:sp>
      <p:sp>
        <p:nvSpPr>
          <p:cNvPr id="69635" name="Rectangle 7">
            <a:extLst>
              <a:ext uri="{FF2B5EF4-FFF2-40B4-BE49-F238E27FC236}">
                <a16:creationId xmlns:a16="http://schemas.microsoft.com/office/drawing/2014/main" id="{AB71C366-78BB-590A-07D0-18ED1DDF0645}"/>
              </a:ext>
            </a:extLst>
          </p:cNvPr>
          <p:cNvSpPr>
            <a:spLocks noGrp="1" noChangeArrowheads="1"/>
          </p:cNvSpPr>
          <p:nvPr>
            <p:ph type="body" sz="half" idx="1"/>
          </p:nvPr>
        </p:nvSpPr>
        <p:spPr>
          <a:xfrm>
            <a:off x="1981200" y="1981200"/>
            <a:ext cx="4033838" cy="3886200"/>
          </a:xfrm>
        </p:spPr>
        <p:txBody>
          <a:bodyPr/>
          <a:lstStyle/>
          <a:p>
            <a:pPr eaLnBrk="1" hangingPunct="1">
              <a:buFont typeface="Wingdings" charset="2"/>
              <a:buChar char="n"/>
              <a:defRPr/>
            </a:pPr>
            <a:r>
              <a:rPr lang="en-US" altLang="en-US" sz="2800"/>
              <a:t>System software</a:t>
            </a:r>
          </a:p>
          <a:p>
            <a:pPr eaLnBrk="1" hangingPunct="1">
              <a:buFont typeface="Wingdings" charset="2"/>
              <a:buChar char="n"/>
              <a:defRPr/>
            </a:pPr>
            <a:endParaRPr lang="en-US" altLang="en-US" sz="2800"/>
          </a:p>
          <a:p>
            <a:pPr eaLnBrk="1" hangingPunct="1">
              <a:buFont typeface="Wingdings" charset="2"/>
              <a:buChar char="n"/>
              <a:defRPr/>
            </a:pPr>
            <a:r>
              <a:rPr lang="en-US" altLang="en-US" sz="2800"/>
              <a:t>Discussion in Next Class/Chapter!</a:t>
            </a:r>
          </a:p>
        </p:txBody>
      </p:sp>
      <p:pic>
        <p:nvPicPr>
          <p:cNvPr id="43012" name="Picture 10" descr="saw8293x_p0115b">
            <a:extLst>
              <a:ext uri="{FF2B5EF4-FFF2-40B4-BE49-F238E27FC236}">
                <a16:creationId xmlns:a16="http://schemas.microsoft.com/office/drawing/2014/main" id="{0AB570F1-3556-E279-EC2E-10ABACDAF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1552576"/>
            <a:ext cx="3724275"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2717</Words>
  <Application>Microsoft Macintosh PowerPoint</Application>
  <PresentationFormat>Widescreen</PresentationFormat>
  <Paragraphs>301</Paragraphs>
  <Slides>37</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Arial Black</vt:lpstr>
      <vt:lpstr>Calibri</vt:lpstr>
      <vt:lpstr>Hoefler Text</vt:lpstr>
      <vt:lpstr>Times</vt:lpstr>
      <vt:lpstr>Times New Roman</vt:lpstr>
      <vt:lpstr>Wingdings</vt:lpstr>
      <vt:lpstr>Pixel</vt:lpstr>
      <vt:lpstr>Information Technology Fundamentals</vt:lpstr>
      <vt:lpstr>Is this really all that important to know ?</vt:lpstr>
      <vt:lpstr>Becoming Computer Savvy</vt:lpstr>
      <vt:lpstr>What is a computer?</vt:lpstr>
      <vt:lpstr>What is a network?</vt:lpstr>
      <vt:lpstr>Then along came …</vt:lpstr>
      <vt:lpstr>The Internet, the World Wide Web, &amp; the “Plumbing of Cyberspace”</vt:lpstr>
      <vt:lpstr>The “All-Purpose Machine”: The Varieties of Computers</vt:lpstr>
      <vt:lpstr>Supercomputers</vt:lpstr>
      <vt:lpstr>Mainframes</vt:lpstr>
      <vt:lpstr>Workstations</vt:lpstr>
      <vt:lpstr>Microcomputer</vt:lpstr>
      <vt:lpstr>Other types of microcomputers.</vt:lpstr>
      <vt:lpstr>Microcontrollers</vt:lpstr>
      <vt:lpstr>Servers</vt:lpstr>
      <vt:lpstr>How Computers Work</vt:lpstr>
      <vt:lpstr>Computers consist of hardware and software.</vt:lpstr>
      <vt:lpstr>All computers follow the same five basic operations.</vt:lpstr>
      <vt:lpstr>Input</vt:lpstr>
      <vt:lpstr>Processing  - Manipulating data into information</vt:lpstr>
      <vt:lpstr>Motherboard</vt:lpstr>
      <vt:lpstr>Processing</vt:lpstr>
      <vt:lpstr>Storage</vt:lpstr>
      <vt:lpstr>RAM</vt:lpstr>
      <vt:lpstr>Secondary storage</vt:lpstr>
      <vt:lpstr>Storage capacity is measured in:</vt:lpstr>
      <vt:lpstr>Storage</vt:lpstr>
      <vt:lpstr>Storage</vt:lpstr>
      <vt:lpstr>Storage</vt:lpstr>
      <vt:lpstr>Output</vt:lpstr>
      <vt:lpstr>Speaker output requires a sound card.</vt:lpstr>
      <vt:lpstr>Output</vt:lpstr>
      <vt:lpstr>A video card controls the video display of your monitor.</vt:lpstr>
      <vt:lpstr>Output</vt:lpstr>
      <vt:lpstr>Communications</vt:lpstr>
      <vt:lpstr>Put all the hardware together and…</vt:lpstr>
      <vt:lpstr>You still need the software!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 Fundamentals</dc:title>
  <dc:creator>Thamer Almasoud</dc:creator>
  <cp:lastModifiedBy>Thamer Almasoud</cp:lastModifiedBy>
  <cp:revision>1</cp:revision>
  <dcterms:created xsi:type="dcterms:W3CDTF">2022-12-24T11:43:31Z</dcterms:created>
  <dcterms:modified xsi:type="dcterms:W3CDTF">2022-12-24T11:43:51Z</dcterms:modified>
</cp:coreProperties>
</file>