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4B3E26-A3A6-A82D-CAE9-8819FFAB8F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90FB4B2-D4A4-9976-644A-18C512AA717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A88E38-BCD6-C92E-CFA4-72056DB8C2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A347F-9A3D-4CC4-84DB-2D354BB68B35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D0CEFB-7B05-2530-D7A9-951E942461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DAC981-5DB4-1F84-8498-BC5BDC396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0D278-18CF-46EC-A20B-F8C3504FD4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4314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95B441-1D32-05E1-52E2-71C55F8086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AA851C-5D42-EA56-0CD1-C7DF75D692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5E1DC9-5D44-0E73-9851-0C6655F6D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A347F-9A3D-4CC4-84DB-2D354BB68B35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444DC5-9501-1A5E-A73B-5727058AFA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AA8090-AFBF-E37E-C0B4-26BCC61C9F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0D278-18CF-46EC-A20B-F8C3504FD4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5215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7696DE-D867-9368-9319-A8D0A816D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6BF0213-71A5-C0B6-A25A-08928BBCC0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269721-CB5B-4F6D-A41A-158D886F2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A347F-9A3D-4CC4-84DB-2D354BB68B35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4609AD-CB4F-BB07-F649-A5A1FD7C48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D96A55-9537-71F6-2E07-263E9F5A4A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0D278-18CF-46EC-A20B-F8C3504FD4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2778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50F24-22BC-ECB9-818B-53BAE317FE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F76120-0E87-A3AB-DB80-EB292A37AE2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54998F-274E-B3A3-EFA6-09823E2CCD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118BDE-A9E2-9628-48F7-659B515D11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A347F-9A3D-4CC4-84DB-2D354BB68B35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79A28C-8A59-29EF-A55C-78E1219D91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E3879B-385A-E3E0-9F0E-4D276045E0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0D278-18CF-46EC-A20B-F8C3504FD4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1952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5C3C08-B5BC-3C8A-4C46-E4F7D0B5EF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EA7231-B108-FA84-CAFE-F5070CE5C9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327E95-482B-3042-EFCD-C1B45400EF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62C3071-1CCD-0796-DF07-BF9BDAE13A9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65C4293-225E-4602-637B-6202174439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ED5239E-1F19-E8D2-42C6-1027AA84F2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A347F-9A3D-4CC4-84DB-2D354BB68B35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FAB682C-191E-BD18-E397-0DADCFC1B7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503C47-56C3-3A7D-988B-4C720A0BEB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0D278-18CF-46EC-A20B-F8C3504FD4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33575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22154B-2D49-396B-8760-0219010E13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85979C7-E44C-E226-8224-6751B26E8B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A347F-9A3D-4CC4-84DB-2D354BB68B35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961C219-9EB7-C5ED-CDDD-3D196F4F76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2AC3DD3-5287-FE05-E1FF-FDC5190FBB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0D278-18CF-46EC-A20B-F8C3504FD4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97159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C7CD765-DA62-4D7E-AA4F-ABEB40C46A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A347F-9A3D-4CC4-84DB-2D354BB68B35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B15AC30-A708-F1D0-0573-2A8EB041DE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2EB23AE-0712-BF02-1E43-B9806A2785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0D278-18CF-46EC-A20B-F8C3504FD4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2801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F27469-1F30-8B3E-C7F7-19B0722177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17DA4E-9A7C-0E44-35E6-6C07D93907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A9DD6DD-C200-FB4E-1EAB-8E616346B6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DBCBC8E-5598-C41F-78D2-EA4D009E70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A347F-9A3D-4CC4-84DB-2D354BB68B35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E8FE2E-DCC8-976A-7F3E-A2AE8C0C6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836CEC-51A9-A8E7-A0DB-B872EB92F5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0D278-18CF-46EC-A20B-F8C3504FD4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8168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8FFA28-3047-065A-D6FA-B974B266C4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89B0B8A-8E0F-687E-BC06-E43BF15CC4F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7129FA1-5B51-DB0E-0990-570976C603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CB381A3-F54D-90CA-AFA2-9699012A67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A347F-9A3D-4CC4-84DB-2D354BB68B35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0769B9-E975-F698-6C72-855CAC124B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CDF29A-F80C-E9CF-D211-7FCEB1DC21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0D278-18CF-46EC-A20B-F8C3504FD4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03761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94EA59-E1D4-1BC3-5E4A-28AAFBCD43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545519C-BE08-120F-CE8C-38C1A4385C9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9CC55A-BD85-0958-C048-743A01FC1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A347F-9A3D-4CC4-84DB-2D354BB68B35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51AF7C-16EC-BA5F-35A1-CF6243688E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56BDF7-38C1-F82E-BEFD-00DC2BD06B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0D278-18CF-46EC-A20B-F8C3504FD4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9950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01EDE12-039A-85A9-7B13-CF64EB527DE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8DDCE9F-8DBF-3C6E-F1B3-3204241B91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CF5230-E02F-42BE-876E-EC5BF1556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A347F-9A3D-4CC4-84DB-2D354BB68B35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7FA52B-5F3D-AD65-C1B8-6804FF1469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69F2A9-8006-85C5-EB85-AAD40C8F72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0D278-18CF-46EC-A20B-F8C3504FD4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8228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4DE0C5-30E8-89EE-DAC6-18C733F9AA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32B375-CEF0-B3F8-CB18-1B4E3289A7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E83796-B430-AFCB-7320-16769F55BD9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AA347F-9A3D-4CC4-84DB-2D354BB68B35}" type="datetimeFigureOut">
              <a:rPr lang="en-GB" smtClean="0"/>
              <a:t>28/01/2026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3A935F-7442-B414-ABF1-4D9F2F43CC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45A7F2-7415-8443-91A9-A9E2ADE1FF6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C0D278-18CF-46EC-A20B-F8C3504FD4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864258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95771870-C-Slides - converted_page-0001">
            <a:extLst>
              <a:ext uri="{FF2B5EF4-FFF2-40B4-BE49-F238E27FC236}">
                <a16:creationId xmlns:a16="http://schemas.microsoft.com/office/drawing/2014/main" id="{65CE7666-9562-5CC1-B2F0-87E3DB0FD2A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363" y="0"/>
            <a:ext cx="96932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3697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95771870-C-Slides - converted_page-0002">
            <a:extLst>
              <a:ext uri="{FF2B5EF4-FFF2-40B4-BE49-F238E27FC236}">
                <a16:creationId xmlns:a16="http://schemas.microsoft.com/office/drawing/2014/main" id="{D1D6A04A-49B4-BD91-E73B-94EA41DDE96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363" y="0"/>
            <a:ext cx="96932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893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95771870-C-Slides - converted_page-0003">
            <a:extLst>
              <a:ext uri="{FF2B5EF4-FFF2-40B4-BE49-F238E27FC236}">
                <a16:creationId xmlns:a16="http://schemas.microsoft.com/office/drawing/2014/main" id="{9EE7F57E-A407-DC91-5B97-603DE4A12E2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363" y="0"/>
            <a:ext cx="96932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2353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95771870-C-Slides - converted_page-0004">
            <a:extLst>
              <a:ext uri="{FF2B5EF4-FFF2-40B4-BE49-F238E27FC236}">
                <a16:creationId xmlns:a16="http://schemas.microsoft.com/office/drawing/2014/main" id="{E329A8AF-1156-F0D7-2E1C-80F2A7D803E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363" y="0"/>
            <a:ext cx="96932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0568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95771870-C-Slides - converted_page-0005">
            <a:extLst>
              <a:ext uri="{FF2B5EF4-FFF2-40B4-BE49-F238E27FC236}">
                <a16:creationId xmlns:a16="http://schemas.microsoft.com/office/drawing/2014/main" id="{0FA955D6-6F71-9D0B-0ED5-F52834653F6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363" y="0"/>
            <a:ext cx="96932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137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95771870-C-Slides - converted_page-0006">
            <a:extLst>
              <a:ext uri="{FF2B5EF4-FFF2-40B4-BE49-F238E27FC236}">
                <a16:creationId xmlns:a16="http://schemas.microsoft.com/office/drawing/2014/main" id="{C4A1D521-C93D-057B-7B54-05FA89267DD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363" y="0"/>
            <a:ext cx="96932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7397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95771870-C-Slides - converted_page-0007">
            <a:extLst>
              <a:ext uri="{FF2B5EF4-FFF2-40B4-BE49-F238E27FC236}">
                <a16:creationId xmlns:a16="http://schemas.microsoft.com/office/drawing/2014/main" id="{16738157-B3FD-A6EC-C6DA-C3F934C3629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363" y="0"/>
            <a:ext cx="96932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777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95771870-C-Slides - converted_page-0008">
            <a:extLst>
              <a:ext uri="{FF2B5EF4-FFF2-40B4-BE49-F238E27FC236}">
                <a16:creationId xmlns:a16="http://schemas.microsoft.com/office/drawing/2014/main" id="{8CC71B98-D094-5205-B2D6-87566F8D245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363" y="0"/>
            <a:ext cx="96932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5701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95771870-C-Slides - converted_page-0009">
            <a:extLst>
              <a:ext uri="{FF2B5EF4-FFF2-40B4-BE49-F238E27FC236}">
                <a16:creationId xmlns:a16="http://schemas.microsoft.com/office/drawing/2014/main" id="{7E3058F9-608E-9C00-AB4B-E70BC063557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363" y="0"/>
            <a:ext cx="96932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08569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95771870-C-Slides - converted_page-0010">
            <a:extLst>
              <a:ext uri="{FF2B5EF4-FFF2-40B4-BE49-F238E27FC236}">
                <a16:creationId xmlns:a16="http://schemas.microsoft.com/office/drawing/2014/main" id="{95B5F716-A411-92FC-3984-3DF93F64FD5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363" y="0"/>
            <a:ext cx="96932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2510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95771870-C-Slides - converted_page-0011">
            <a:extLst>
              <a:ext uri="{FF2B5EF4-FFF2-40B4-BE49-F238E27FC236}">
                <a16:creationId xmlns:a16="http://schemas.microsoft.com/office/drawing/2014/main" id="{587F40E3-5878-DFDE-6AD7-DA89138526B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363" y="0"/>
            <a:ext cx="96932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7404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95771870-C-Slides - converted_page-0012">
            <a:extLst>
              <a:ext uri="{FF2B5EF4-FFF2-40B4-BE49-F238E27FC236}">
                <a16:creationId xmlns:a16="http://schemas.microsoft.com/office/drawing/2014/main" id="{6E7E01DE-BEA4-D400-A0DF-BE6547425B6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363" y="0"/>
            <a:ext cx="96932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85708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95771870-C-Slides - converted_page-0013">
            <a:extLst>
              <a:ext uri="{FF2B5EF4-FFF2-40B4-BE49-F238E27FC236}">
                <a16:creationId xmlns:a16="http://schemas.microsoft.com/office/drawing/2014/main" id="{90086AFE-CB33-3494-AB9E-E0ECBDE3BA9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363" y="0"/>
            <a:ext cx="96932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180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95771870-C-Slides - converted_page-0014">
            <a:extLst>
              <a:ext uri="{FF2B5EF4-FFF2-40B4-BE49-F238E27FC236}">
                <a16:creationId xmlns:a16="http://schemas.microsoft.com/office/drawing/2014/main" id="{8715B40F-8326-3BE4-AD85-12EE4616E4E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363" y="0"/>
            <a:ext cx="96932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3700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95771870-C-Slides - converted_page-0015">
            <a:extLst>
              <a:ext uri="{FF2B5EF4-FFF2-40B4-BE49-F238E27FC236}">
                <a16:creationId xmlns:a16="http://schemas.microsoft.com/office/drawing/2014/main" id="{2249F436-94E1-C012-1B27-920A61EE8F1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363" y="0"/>
            <a:ext cx="96932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29350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95771870-C-Slides - converted_page-0016">
            <a:extLst>
              <a:ext uri="{FF2B5EF4-FFF2-40B4-BE49-F238E27FC236}">
                <a16:creationId xmlns:a16="http://schemas.microsoft.com/office/drawing/2014/main" id="{C0416F37-08E9-EB3F-B1AC-945F6A0D949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363" y="0"/>
            <a:ext cx="96932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246756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95771870-C-Slides - converted_page-0017">
            <a:extLst>
              <a:ext uri="{FF2B5EF4-FFF2-40B4-BE49-F238E27FC236}">
                <a16:creationId xmlns:a16="http://schemas.microsoft.com/office/drawing/2014/main" id="{63646A54-C163-495F-F7CB-D37BD4414E1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363" y="0"/>
            <a:ext cx="96932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01580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95771870-C-Slides - converted_page-0018">
            <a:extLst>
              <a:ext uri="{FF2B5EF4-FFF2-40B4-BE49-F238E27FC236}">
                <a16:creationId xmlns:a16="http://schemas.microsoft.com/office/drawing/2014/main" id="{0BE273F6-242F-B25A-3FC3-554C6F4D5D1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363" y="0"/>
            <a:ext cx="96932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6325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95771870-C-Slides - converted_page-0019">
            <a:extLst>
              <a:ext uri="{FF2B5EF4-FFF2-40B4-BE49-F238E27FC236}">
                <a16:creationId xmlns:a16="http://schemas.microsoft.com/office/drawing/2014/main" id="{BD700F40-E5DC-9A16-AEF9-19731294BED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363" y="0"/>
            <a:ext cx="96932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573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95771870-C-Slides - converted_page-0020">
            <a:extLst>
              <a:ext uri="{FF2B5EF4-FFF2-40B4-BE49-F238E27FC236}">
                <a16:creationId xmlns:a16="http://schemas.microsoft.com/office/drawing/2014/main" id="{22550313-A314-93F5-FEE9-8B650BC5056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363" y="0"/>
            <a:ext cx="96932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21941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95771870-C-Slides - converted_page-0021">
            <a:extLst>
              <a:ext uri="{FF2B5EF4-FFF2-40B4-BE49-F238E27FC236}">
                <a16:creationId xmlns:a16="http://schemas.microsoft.com/office/drawing/2014/main" id="{3CA6B94E-DC2A-E705-E56F-C922575232B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363" y="0"/>
            <a:ext cx="96932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776891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95771870-C-Slides - converted_page-0022">
            <a:extLst>
              <a:ext uri="{FF2B5EF4-FFF2-40B4-BE49-F238E27FC236}">
                <a16:creationId xmlns:a16="http://schemas.microsoft.com/office/drawing/2014/main" id="{2745B254-F64C-75C2-C599-CF0B4A98FF3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363" y="0"/>
            <a:ext cx="96932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27649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95771870-C-Slides - converted_page-0023">
            <a:extLst>
              <a:ext uri="{FF2B5EF4-FFF2-40B4-BE49-F238E27FC236}">
                <a16:creationId xmlns:a16="http://schemas.microsoft.com/office/drawing/2014/main" id="{6EB45020-CDBA-200C-248C-F097CA3DE70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363" y="0"/>
            <a:ext cx="96932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59500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95771870-C-Slides - converted_page-0024">
            <a:extLst>
              <a:ext uri="{FF2B5EF4-FFF2-40B4-BE49-F238E27FC236}">
                <a16:creationId xmlns:a16="http://schemas.microsoft.com/office/drawing/2014/main" id="{4EADC9C9-A43C-636F-ADCF-144CE716AED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363" y="0"/>
            <a:ext cx="96932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27975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95771870-C-Slides - converted_page-0025">
            <a:extLst>
              <a:ext uri="{FF2B5EF4-FFF2-40B4-BE49-F238E27FC236}">
                <a16:creationId xmlns:a16="http://schemas.microsoft.com/office/drawing/2014/main" id="{92A70176-259A-3CD9-84EB-AEB90FC5707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363" y="0"/>
            <a:ext cx="96932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97454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95771870-C-Slides - converted_page-0026">
            <a:extLst>
              <a:ext uri="{FF2B5EF4-FFF2-40B4-BE49-F238E27FC236}">
                <a16:creationId xmlns:a16="http://schemas.microsoft.com/office/drawing/2014/main" id="{FB515918-1E6E-ED79-041F-C6F295228CC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363" y="0"/>
            <a:ext cx="96932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376392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95771870-C-Slides - converted_page-0027">
            <a:extLst>
              <a:ext uri="{FF2B5EF4-FFF2-40B4-BE49-F238E27FC236}">
                <a16:creationId xmlns:a16="http://schemas.microsoft.com/office/drawing/2014/main" id="{B30A6694-561D-0ECF-FF8C-99A4B034C20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363" y="0"/>
            <a:ext cx="96932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84681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95771870-C-Slides - converted_page-0028">
            <a:extLst>
              <a:ext uri="{FF2B5EF4-FFF2-40B4-BE49-F238E27FC236}">
                <a16:creationId xmlns:a16="http://schemas.microsoft.com/office/drawing/2014/main" id="{E4758F10-4DC9-A93E-C8B3-4D826076B02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363" y="0"/>
            <a:ext cx="96932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14852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95771870-C-Slides - converted_page-0029">
            <a:extLst>
              <a:ext uri="{FF2B5EF4-FFF2-40B4-BE49-F238E27FC236}">
                <a16:creationId xmlns:a16="http://schemas.microsoft.com/office/drawing/2014/main" id="{9E3567B5-30C5-7F05-2534-A9E6180D2F0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363" y="0"/>
            <a:ext cx="96932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459306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95771870-C-Slides - converted_page-0030">
            <a:extLst>
              <a:ext uri="{FF2B5EF4-FFF2-40B4-BE49-F238E27FC236}">
                <a16:creationId xmlns:a16="http://schemas.microsoft.com/office/drawing/2014/main" id="{5D609D72-B2D7-B538-F368-ADF48237F49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363" y="0"/>
            <a:ext cx="96932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515375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95771870-C-Slides - converted_page-0031">
            <a:extLst>
              <a:ext uri="{FF2B5EF4-FFF2-40B4-BE49-F238E27FC236}">
                <a16:creationId xmlns:a16="http://schemas.microsoft.com/office/drawing/2014/main" id="{CD67D77C-ECA6-FCD6-0AB1-BF695FA4188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363" y="0"/>
            <a:ext cx="96932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106275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95771870-C-Slides - converted_page-0032">
            <a:extLst>
              <a:ext uri="{FF2B5EF4-FFF2-40B4-BE49-F238E27FC236}">
                <a16:creationId xmlns:a16="http://schemas.microsoft.com/office/drawing/2014/main" id="{31D09AC0-83EE-5748-73BF-FCF29C96D43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363" y="0"/>
            <a:ext cx="96932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27909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95771870-C-Slides - converted_page-0033">
            <a:extLst>
              <a:ext uri="{FF2B5EF4-FFF2-40B4-BE49-F238E27FC236}">
                <a16:creationId xmlns:a16="http://schemas.microsoft.com/office/drawing/2014/main" id="{226D65E0-BAB6-36EB-62CE-BCECA1BA9C0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363" y="0"/>
            <a:ext cx="96932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15624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495771870-C-Slides - converted_page-0034">
            <a:extLst>
              <a:ext uri="{FF2B5EF4-FFF2-40B4-BE49-F238E27FC236}">
                <a16:creationId xmlns:a16="http://schemas.microsoft.com/office/drawing/2014/main" id="{BFB754AB-DC97-4A07-1C1C-F3E87696527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9363" y="0"/>
            <a:ext cx="96932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5591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Widescreen</PresentationFormat>
  <Paragraphs>0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sara tawfig</dc:creator>
  <cp:lastModifiedBy>sara tawfig</cp:lastModifiedBy>
  <cp:revision>2</cp:revision>
  <dcterms:created xsi:type="dcterms:W3CDTF">2026-01-28T11:56:29Z</dcterms:created>
  <dcterms:modified xsi:type="dcterms:W3CDTF">2026-01-28T12:01:31Z</dcterms:modified>
</cp:coreProperties>
</file>