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37.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63" r:id="rId1"/>
  </p:sldMasterIdLst>
  <p:notesMasterIdLst>
    <p:notesMasterId r:id="rId46"/>
  </p:notesMasterIdLst>
  <p:handoutMasterIdLst>
    <p:handoutMasterId r:id="rId47"/>
  </p:handoutMasterIdLst>
  <p:sldIdLst>
    <p:sldId id="256" r:id="rId2"/>
    <p:sldId id="406" r:id="rId3"/>
    <p:sldId id="259" r:id="rId4"/>
    <p:sldId id="365" r:id="rId5"/>
    <p:sldId id="366" r:id="rId6"/>
    <p:sldId id="367" r:id="rId7"/>
    <p:sldId id="369" r:id="rId8"/>
    <p:sldId id="370" r:id="rId9"/>
    <p:sldId id="371" r:id="rId10"/>
    <p:sldId id="372" r:id="rId11"/>
    <p:sldId id="373" r:id="rId12"/>
    <p:sldId id="374" r:id="rId13"/>
    <p:sldId id="316" r:id="rId14"/>
    <p:sldId id="321" r:id="rId15"/>
    <p:sldId id="376" r:id="rId16"/>
    <p:sldId id="377" r:id="rId17"/>
    <p:sldId id="378" r:id="rId18"/>
    <p:sldId id="379" r:id="rId19"/>
    <p:sldId id="380" r:id="rId20"/>
    <p:sldId id="381" r:id="rId21"/>
    <p:sldId id="382" r:id="rId22"/>
    <p:sldId id="383" r:id="rId23"/>
    <p:sldId id="384" r:id="rId24"/>
    <p:sldId id="385" r:id="rId25"/>
    <p:sldId id="386" r:id="rId26"/>
    <p:sldId id="387" r:id="rId27"/>
    <p:sldId id="388" r:id="rId28"/>
    <p:sldId id="389" r:id="rId29"/>
    <p:sldId id="390" r:id="rId30"/>
    <p:sldId id="391" r:id="rId31"/>
    <p:sldId id="392" r:id="rId32"/>
    <p:sldId id="393" r:id="rId33"/>
    <p:sldId id="394" r:id="rId34"/>
    <p:sldId id="395" r:id="rId35"/>
    <p:sldId id="396" r:id="rId36"/>
    <p:sldId id="397" r:id="rId37"/>
    <p:sldId id="398" r:id="rId38"/>
    <p:sldId id="399" r:id="rId39"/>
    <p:sldId id="400" r:id="rId40"/>
    <p:sldId id="401" r:id="rId41"/>
    <p:sldId id="402" r:id="rId42"/>
    <p:sldId id="403" r:id="rId43"/>
    <p:sldId id="404" r:id="rId44"/>
    <p:sldId id="405" r:id="rId45"/>
  </p:sldIdLst>
  <p:sldSz cx="9144000" cy="6858000" type="screen4x3"/>
  <p:notesSz cx="9296400" cy="6881813"/>
  <p:defaultTextStyle>
    <a:defPPr>
      <a:defRPr lang="en-US"/>
    </a:defPPr>
    <a:lvl1pPr algn="l" rtl="0" eaLnBrk="0" fontAlgn="base" hangingPunct="0">
      <a:spcBef>
        <a:spcPct val="0"/>
      </a:spcBef>
      <a:spcAft>
        <a:spcPct val="0"/>
      </a:spcAft>
      <a:defRPr sz="2400" kern="1200">
        <a:solidFill>
          <a:schemeClr val="tx1"/>
        </a:solidFill>
        <a:latin typeface="Arial" charset="0"/>
        <a:ea typeface="ＭＳ Ｐゴシック" pitchFamily="-16" charset="-128"/>
        <a:cs typeface="+mn-cs"/>
      </a:defRPr>
    </a:lvl1pPr>
    <a:lvl2pPr marL="457200" algn="l" rtl="0" eaLnBrk="0" fontAlgn="base" hangingPunct="0">
      <a:spcBef>
        <a:spcPct val="0"/>
      </a:spcBef>
      <a:spcAft>
        <a:spcPct val="0"/>
      </a:spcAft>
      <a:defRPr sz="2400" kern="1200">
        <a:solidFill>
          <a:schemeClr val="tx1"/>
        </a:solidFill>
        <a:latin typeface="Arial" charset="0"/>
        <a:ea typeface="ＭＳ Ｐゴシック" pitchFamily="-16" charset="-128"/>
        <a:cs typeface="+mn-cs"/>
      </a:defRPr>
    </a:lvl2pPr>
    <a:lvl3pPr marL="914400" algn="l" rtl="0" eaLnBrk="0" fontAlgn="base" hangingPunct="0">
      <a:spcBef>
        <a:spcPct val="0"/>
      </a:spcBef>
      <a:spcAft>
        <a:spcPct val="0"/>
      </a:spcAft>
      <a:defRPr sz="2400" kern="1200">
        <a:solidFill>
          <a:schemeClr val="tx1"/>
        </a:solidFill>
        <a:latin typeface="Arial" charset="0"/>
        <a:ea typeface="ＭＳ Ｐゴシック" pitchFamily="-16" charset="-128"/>
        <a:cs typeface="+mn-cs"/>
      </a:defRPr>
    </a:lvl3pPr>
    <a:lvl4pPr marL="1371600" algn="l" rtl="0" eaLnBrk="0" fontAlgn="base" hangingPunct="0">
      <a:spcBef>
        <a:spcPct val="0"/>
      </a:spcBef>
      <a:spcAft>
        <a:spcPct val="0"/>
      </a:spcAft>
      <a:defRPr sz="2400" kern="1200">
        <a:solidFill>
          <a:schemeClr val="tx1"/>
        </a:solidFill>
        <a:latin typeface="Arial" charset="0"/>
        <a:ea typeface="ＭＳ Ｐゴシック" pitchFamily="-16" charset="-128"/>
        <a:cs typeface="+mn-cs"/>
      </a:defRPr>
    </a:lvl4pPr>
    <a:lvl5pPr marL="1828800" algn="l" rtl="0" eaLnBrk="0" fontAlgn="base" hangingPunct="0">
      <a:spcBef>
        <a:spcPct val="0"/>
      </a:spcBef>
      <a:spcAft>
        <a:spcPct val="0"/>
      </a:spcAft>
      <a:defRPr sz="2400" kern="1200">
        <a:solidFill>
          <a:schemeClr val="tx1"/>
        </a:solidFill>
        <a:latin typeface="Arial" charset="0"/>
        <a:ea typeface="ＭＳ Ｐゴシック" pitchFamily="-16" charset="-128"/>
        <a:cs typeface="+mn-cs"/>
      </a:defRPr>
    </a:lvl5pPr>
    <a:lvl6pPr marL="2286000" algn="l" defTabSz="914400" rtl="0" eaLnBrk="1" latinLnBrk="0" hangingPunct="1">
      <a:defRPr sz="2400" kern="1200">
        <a:solidFill>
          <a:schemeClr val="tx1"/>
        </a:solidFill>
        <a:latin typeface="Arial" charset="0"/>
        <a:ea typeface="ＭＳ Ｐゴシック" pitchFamily="-16" charset="-128"/>
        <a:cs typeface="+mn-cs"/>
      </a:defRPr>
    </a:lvl6pPr>
    <a:lvl7pPr marL="2743200" algn="l" defTabSz="914400" rtl="0" eaLnBrk="1" latinLnBrk="0" hangingPunct="1">
      <a:defRPr sz="2400" kern="1200">
        <a:solidFill>
          <a:schemeClr val="tx1"/>
        </a:solidFill>
        <a:latin typeface="Arial" charset="0"/>
        <a:ea typeface="ＭＳ Ｐゴシック" pitchFamily="-16" charset="-128"/>
        <a:cs typeface="+mn-cs"/>
      </a:defRPr>
    </a:lvl7pPr>
    <a:lvl8pPr marL="3200400" algn="l" defTabSz="914400" rtl="0" eaLnBrk="1" latinLnBrk="0" hangingPunct="1">
      <a:defRPr sz="2400" kern="1200">
        <a:solidFill>
          <a:schemeClr val="tx1"/>
        </a:solidFill>
        <a:latin typeface="Arial" charset="0"/>
        <a:ea typeface="ＭＳ Ｐゴシック" pitchFamily="-16" charset="-128"/>
        <a:cs typeface="+mn-cs"/>
      </a:defRPr>
    </a:lvl8pPr>
    <a:lvl9pPr marL="3657600" algn="l" defTabSz="914400" rtl="0" eaLnBrk="1" latinLnBrk="0" hangingPunct="1">
      <a:defRPr sz="2400" kern="1200">
        <a:solidFill>
          <a:schemeClr val="tx1"/>
        </a:solidFill>
        <a:latin typeface="Arial" charset="0"/>
        <a:ea typeface="ＭＳ Ｐゴシック" pitchFamily="-16" charset="-128"/>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EBF9E91-F183-4139-812D-2B8531445101}" v="70" dt="2024-09-05T07:18:46.863"/>
    <p1510:client id="{F40B21ED-7D1B-425E-ACB9-B8F78836FF80}" v="109" dt="2024-09-05T15:08:50.716"/>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32787"/>
    <p:restoredTop sz="90929"/>
  </p:normalViewPr>
  <p:slideViewPr>
    <p:cSldViewPr>
      <p:cViewPr varScale="1">
        <p:scale>
          <a:sx n="56" d="100"/>
          <a:sy n="56" d="100"/>
        </p:scale>
        <p:origin x="39" y="504"/>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handoutMaster" Target="handoutMasters/handoutMaster1.xml"/><Relationship Id="rId50"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microsoft.com/office/2015/10/relationships/revisionInfo" Target="revisionInfo.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microsoft.com/office/2016/11/relationships/changesInfo" Target="changesInfos/changesInfo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notesMaster" Target="notesMasters/notesMaster1.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Dr. Mona Mohamed" userId="e8636c28ade556c0" providerId="LiveId" clId="{2108FB57-FDA5-4B6E-983F-E04B929A6972}"/>
    <pc:docChg chg="undo custSel addSld delSld modSld">
      <pc:chgData name="Dr. Mona Mohamed" userId="e8636c28ade556c0" providerId="LiveId" clId="{2108FB57-FDA5-4B6E-983F-E04B929A6972}" dt="2023-08-27T17:11:28.236" v="2447" actId="207"/>
      <pc:docMkLst>
        <pc:docMk/>
      </pc:docMkLst>
      <pc:sldChg chg="modSp mod">
        <pc:chgData name="Dr. Mona Mohamed" userId="e8636c28ade556c0" providerId="LiveId" clId="{2108FB57-FDA5-4B6E-983F-E04B929A6972}" dt="2023-08-03T04:26:07.719" v="2141" actId="207"/>
        <pc:sldMkLst>
          <pc:docMk/>
          <pc:sldMk cId="0" sldId="256"/>
        </pc:sldMkLst>
        <pc:spChg chg="mod">
          <ac:chgData name="Dr. Mona Mohamed" userId="e8636c28ade556c0" providerId="LiveId" clId="{2108FB57-FDA5-4B6E-983F-E04B929A6972}" dt="2023-08-03T04:26:07.719" v="2141" actId="207"/>
          <ac:spMkLst>
            <pc:docMk/>
            <pc:sldMk cId="0" sldId="256"/>
            <ac:spMk id="2050" creationId="{00000000-0000-0000-0000-000000000000}"/>
          </ac:spMkLst>
        </pc:spChg>
      </pc:sldChg>
      <pc:sldChg chg="addSp delSp modSp mod">
        <pc:chgData name="Dr. Mona Mohamed" userId="e8636c28ade556c0" providerId="LiveId" clId="{2108FB57-FDA5-4B6E-983F-E04B929A6972}" dt="2023-08-27T16:44:40.177" v="2166" actId="2710"/>
        <pc:sldMkLst>
          <pc:docMk/>
          <pc:sldMk cId="0" sldId="257"/>
        </pc:sldMkLst>
        <pc:spChg chg="add del mod">
          <ac:chgData name="Dr. Mona Mohamed" userId="e8636c28ade556c0" providerId="LiveId" clId="{2108FB57-FDA5-4B6E-983F-E04B929A6972}" dt="2023-08-03T03:37:19.700" v="1968" actId="478"/>
          <ac:spMkLst>
            <pc:docMk/>
            <pc:sldMk cId="0" sldId="257"/>
            <ac:spMk id="3" creationId="{42907B49-0504-5096-D008-1F1384CB52AF}"/>
          </ac:spMkLst>
        </pc:spChg>
        <pc:spChg chg="add del mod">
          <ac:chgData name="Dr. Mona Mohamed" userId="e8636c28ade556c0" providerId="LiveId" clId="{2108FB57-FDA5-4B6E-983F-E04B929A6972}" dt="2023-08-03T03:37:19.700" v="1968" actId="478"/>
          <ac:spMkLst>
            <pc:docMk/>
            <pc:sldMk cId="0" sldId="257"/>
            <ac:spMk id="9218" creationId="{00000000-0000-0000-0000-000000000000}"/>
          </ac:spMkLst>
        </pc:spChg>
        <pc:spChg chg="mod">
          <ac:chgData name="Dr. Mona Mohamed" userId="e8636c28ade556c0" providerId="LiveId" clId="{2108FB57-FDA5-4B6E-983F-E04B929A6972}" dt="2023-08-27T16:44:40.177" v="2166" actId="2710"/>
          <ac:spMkLst>
            <pc:docMk/>
            <pc:sldMk cId="0" sldId="257"/>
            <ac:spMk id="9219" creationId="{00000000-0000-0000-0000-000000000000}"/>
          </ac:spMkLst>
        </pc:spChg>
      </pc:sldChg>
      <pc:sldChg chg="modSp mod">
        <pc:chgData name="Dr. Mona Mohamed" userId="e8636c28ade556c0" providerId="LiveId" clId="{2108FB57-FDA5-4B6E-983F-E04B929A6972}" dt="2023-08-27T16:47:38.546" v="2185" actId="2711"/>
        <pc:sldMkLst>
          <pc:docMk/>
          <pc:sldMk cId="0" sldId="258"/>
        </pc:sldMkLst>
        <pc:spChg chg="mod">
          <ac:chgData name="Dr. Mona Mohamed" userId="e8636c28ade556c0" providerId="LiveId" clId="{2108FB57-FDA5-4B6E-983F-E04B929A6972}" dt="2023-07-31T12:02:06.309" v="432" actId="1076"/>
          <ac:spMkLst>
            <pc:docMk/>
            <pc:sldMk cId="0" sldId="258"/>
            <ac:spMk id="5" creationId="{00000000-0000-0000-0000-000000000000}"/>
          </ac:spMkLst>
        </pc:spChg>
        <pc:spChg chg="mod">
          <ac:chgData name="Dr. Mona Mohamed" userId="e8636c28ade556c0" providerId="LiveId" clId="{2108FB57-FDA5-4B6E-983F-E04B929A6972}" dt="2023-08-27T16:47:38.546" v="2185" actId="2711"/>
          <ac:spMkLst>
            <pc:docMk/>
            <pc:sldMk cId="0" sldId="258"/>
            <ac:spMk id="10243" creationId="{00000000-0000-0000-0000-000000000000}"/>
          </ac:spMkLst>
        </pc:spChg>
      </pc:sldChg>
      <pc:sldChg chg="modSp mod">
        <pc:chgData name="Dr. Mona Mohamed" userId="e8636c28ade556c0" providerId="LiveId" clId="{2108FB57-FDA5-4B6E-983F-E04B929A6972}" dt="2023-08-27T17:11:28.236" v="2447" actId="207"/>
        <pc:sldMkLst>
          <pc:docMk/>
          <pc:sldMk cId="0" sldId="259"/>
        </pc:sldMkLst>
        <pc:spChg chg="mod">
          <ac:chgData name="Dr. Mona Mohamed" userId="e8636c28ade556c0" providerId="LiveId" clId="{2108FB57-FDA5-4B6E-983F-E04B929A6972}" dt="2023-08-27T17:10:59.810" v="2388" actId="20577"/>
          <ac:spMkLst>
            <pc:docMk/>
            <pc:sldMk cId="0" sldId="259"/>
            <ac:spMk id="11266" creationId="{00000000-0000-0000-0000-000000000000}"/>
          </ac:spMkLst>
        </pc:spChg>
        <pc:spChg chg="mod">
          <ac:chgData name="Dr. Mona Mohamed" userId="e8636c28ade556c0" providerId="LiveId" clId="{2108FB57-FDA5-4B6E-983F-E04B929A6972}" dt="2023-08-27T17:11:28.236" v="2447" actId="207"/>
          <ac:spMkLst>
            <pc:docMk/>
            <pc:sldMk cId="0" sldId="259"/>
            <ac:spMk id="11267" creationId="{00000000-0000-0000-0000-000000000000}"/>
          </ac:spMkLst>
        </pc:spChg>
      </pc:sldChg>
      <pc:sldChg chg="del">
        <pc:chgData name="Dr. Mona Mohamed" userId="e8636c28ade556c0" providerId="LiveId" clId="{2108FB57-FDA5-4B6E-983F-E04B929A6972}" dt="2023-08-01T21:06:09.038" v="489" actId="47"/>
        <pc:sldMkLst>
          <pc:docMk/>
          <pc:sldMk cId="0" sldId="260"/>
        </pc:sldMkLst>
      </pc:sldChg>
      <pc:sldChg chg="modSp mod">
        <pc:chgData name="Dr. Mona Mohamed" userId="e8636c28ade556c0" providerId="LiveId" clId="{2108FB57-FDA5-4B6E-983F-E04B929A6972}" dt="2023-08-03T04:25:35.866" v="2140" actId="20577"/>
        <pc:sldMkLst>
          <pc:docMk/>
          <pc:sldMk cId="0" sldId="261"/>
        </pc:sldMkLst>
        <pc:spChg chg="mod">
          <ac:chgData name="Dr. Mona Mohamed" userId="e8636c28ade556c0" providerId="LiveId" clId="{2108FB57-FDA5-4B6E-983F-E04B929A6972}" dt="2023-08-02T22:39:46.353" v="911" actId="20577"/>
          <ac:spMkLst>
            <pc:docMk/>
            <pc:sldMk cId="0" sldId="261"/>
            <ac:spMk id="6" creationId="{00000000-0000-0000-0000-000000000000}"/>
          </ac:spMkLst>
        </pc:spChg>
        <pc:spChg chg="mod">
          <ac:chgData name="Dr. Mona Mohamed" userId="e8636c28ade556c0" providerId="LiveId" clId="{2108FB57-FDA5-4B6E-983F-E04B929A6972}" dt="2023-08-03T04:25:35.866" v="2140" actId="20577"/>
          <ac:spMkLst>
            <pc:docMk/>
            <pc:sldMk cId="0" sldId="261"/>
            <ac:spMk id="12291" creationId="{00000000-0000-0000-0000-000000000000}"/>
          </ac:spMkLst>
        </pc:spChg>
      </pc:sldChg>
      <pc:sldChg chg="del">
        <pc:chgData name="Dr. Mona Mohamed" userId="e8636c28ade556c0" providerId="LiveId" clId="{2108FB57-FDA5-4B6E-983F-E04B929A6972}" dt="2023-08-02T08:22:50.466" v="690" actId="47"/>
        <pc:sldMkLst>
          <pc:docMk/>
          <pc:sldMk cId="0" sldId="264"/>
        </pc:sldMkLst>
      </pc:sldChg>
      <pc:sldChg chg="del">
        <pc:chgData name="Dr. Mona Mohamed" userId="e8636c28ade556c0" providerId="LiveId" clId="{2108FB57-FDA5-4B6E-983F-E04B929A6972}" dt="2023-08-02T08:22:53.828" v="692" actId="47"/>
        <pc:sldMkLst>
          <pc:docMk/>
          <pc:sldMk cId="0" sldId="265"/>
        </pc:sldMkLst>
      </pc:sldChg>
      <pc:sldChg chg="del">
        <pc:chgData name="Dr. Mona Mohamed" userId="e8636c28ade556c0" providerId="LiveId" clId="{2108FB57-FDA5-4B6E-983F-E04B929A6972}" dt="2023-08-02T08:22:54.991" v="693" actId="47"/>
        <pc:sldMkLst>
          <pc:docMk/>
          <pc:sldMk cId="0" sldId="268"/>
        </pc:sldMkLst>
      </pc:sldChg>
      <pc:sldChg chg="del">
        <pc:chgData name="Dr. Mona Mohamed" userId="e8636c28ade556c0" providerId="LiveId" clId="{2108FB57-FDA5-4B6E-983F-E04B929A6972}" dt="2023-08-02T08:22:58.703" v="696" actId="47"/>
        <pc:sldMkLst>
          <pc:docMk/>
          <pc:sldMk cId="0" sldId="269"/>
        </pc:sldMkLst>
      </pc:sldChg>
      <pc:sldChg chg="del">
        <pc:chgData name="Dr. Mona Mohamed" userId="e8636c28ade556c0" providerId="LiveId" clId="{2108FB57-FDA5-4B6E-983F-E04B929A6972}" dt="2023-08-02T08:23:02.015" v="697" actId="47"/>
        <pc:sldMkLst>
          <pc:docMk/>
          <pc:sldMk cId="0" sldId="270"/>
        </pc:sldMkLst>
      </pc:sldChg>
      <pc:sldChg chg="del">
        <pc:chgData name="Dr. Mona Mohamed" userId="e8636c28ade556c0" providerId="LiveId" clId="{2108FB57-FDA5-4B6E-983F-E04B929A6972}" dt="2023-08-02T08:23:02.912" v="698" actId="47"/>
        <pc:sldMkLst>
          <pc:docMk/>
          <pc:sldMk cId="0" sldId="271"/>
        </pc:sldMkLst>
      </pc:sldChg>
      <pc:sldChg chg="del">
        <pc:chgData name="Dr. Mona Mohamed" userId="e8636c28ade556c0" providerId="LiveId" clId="{2108FB57-FDA5-4B6E-983F-E04B929A6972}" dt="2023-08-02T08:23:03.948" v="699" actId="47"/>
        <pc:sldMkLst>
          <pc:docMk/>
          <pc:sldMk cId="0" sldId="272"/>
        </pc:sldMkLst>
      </pc:sldChg>
      <pc:sldChg chg="del">
        <pc:chgData name="Dr. Mona Mohamed" userId="e8636c28ade556c0" providerId="LiveId" clId="{2108FB57-FDA5-4B6E-983F-E04B929A6972}" dt="2023-08-02T08:22:52.539" v="691" actId="47"/>
        <pc:sldMkLst>
          <pc:docMk/>
          <pc:sldMk cId="3319531313" sldId="274"/>
        </pc:sldMkLst>
      </pc:sldChg>
      <pc:sldChg chg="del">
        <pc:chgData name="Dr. Mona Mohamed" userId="e8636c28ade556c0" providerId="LiveId" clId="{2108FB57-FDA5-4B6E-983F-E04B929A6972}" dt="2023-08-02T08:22:56.206" v="694" actId="47"/>
        <pc:sldMkLst>
          <pc:docMk/>
          <pc:sldMk cId="343872924" sldId="278"/>
        </pc:sldMkLst>
      </pc:sldChg>
      <pc:sldChg chg="del">
        <pc:chgData name="Dr. Mona Mohamed" userId="e8636c28ade556c0" providerId="LiveId" clId="{2108FB57-FDA5-4B6E-983F-E04B929A6972}" dt="2023-08-02T08:22:57.543" v="695" actId="47"/>
        <pc:sldMkLst>
          <pc:docMk/>
          <pc:sldMk cId="2224758354" sldId="279"/>
        </pc:sldMkLst>
      </pc:sldChg>
      <pc:sldChg chg="del">
        <pc:chgData name="Dr. Mona Mohamed" userId="e8636c28ade556c0" providerId="LiveId" clId="{2108FB57-FDA5-4B6E-983F-E04B929A6972}" dt="2023-08-02T08:23:05.267" v="700" actId="47"/>
        <pc:sldMkLst>
          <pc:docMk/>
          <pc:sldMk cId="3307089516" sldId="280"/>
        </pc:sldMkLst>
      </pc:sldChg>
      <pc:sldChg chg="del">
        <pc:chgData name="Dr. Mona Mohamed" userId="e8636c28ade556c0" providerId="LiveId" clId="{2108FB57-FDA5-4B6E-983F-E04B929A6972}" dt="2023-08-02T08:23:06.051" v="701" actId="47"/>
        <pc:sldMkLst>
          <pc:docMk/>
          <pc:sldMk cId="3523723162" sldId="281"/>
        </pc:sldMkLst>
      </pc:sldChg>
      <pc:sldChg chg="del">
        <pc:chgData name="Dr. Mona Mohamed" userId="e8636c28ade556c0" providerId="LiveId" clId="{2108FB57-FDA5-4B6E-983F-E04B929A6972}" dt="2023-08-02T08:23:06.961" v="702" actId="47"/>
        <pc:sldMkLst>
          <pc:docMk/>
          <pc:sldMk cId="1492249277" sldId="282"/>
        </pc:sldMkLst>
      </pc:sldChg>
      <pc:sldChg chg="del">
        <pc:chgData name="Dr. Mona Mohamed" userId="e8636c28ade556c0" providerId="LiveId" clId="{2108FB57-FDA5-4B6E-983F-E04B929A6972}" dt="2023-08-02T08:23:08.182" v="703" actId="47"/>
        <pc:sldMkLst>
          <pc:docMk/>
          <pc:sldMk cId="618488981" sldId="283"/>
        </pc:sldMkLst>
      </pc:sldChg>
      <pc:sldChg chg="del">
        <pc:chgData name="Dr. Mona Mohamed" userId="e8636c28ade556c0" providerId="LiveId" clId="{2108FB57-FDA5-4B6E-983F-E04B929A6972}" dt="2023-08-02T08:23:09.051" v="704" actId="47"/>
        <pc:sldMkLst>
          <pc:docMk/>
          <pc:sldMk cId="3950719567" sldId="284"/>
        </pc:sldMkLst>
      </pc:sldChg>
      <pc:sldChg chg="del">
        <pc:chgData name="Dr. Mona Mohamed" userId="e8636c28ade556c0" providerId="LiveId" clId="{2108FB57-FDA5-4B6E-983F-E04B929A6972}" dt="2023-08-02T08:23:10.104" v="705" actId="47"/>
        <pc:sldMkLst>
          <pc:docMk/>
          <pc:sldMk cId="845836996" sldId="285"/>
        </pc:sldMkLst>
      </pc:sldChg>
      <pc:sldChg chg="del">
        <pc:chgData name="Dr. Mona Mohamed" userId="e8636c28ade556c0" providerId="LiveId" clId="{2108FB57-FDA5-4B6E-983F-E04B929A6972}" dt="2023-08-02T08:23:10.982" v="706" actId="47"/>
        <pc:sldMkLst>
          <pc:docMk/>
          <pc:sldMk cId="226327633" sldId="286"/>
        </pc:sldMkLst>
      </pc:sldChg>
      <pc:sldChg chg="del">
        <pc:chgData name="Dr. Mona Mohamed" userId="e8636c28ade556c0" providerId="LiveId" clId="{2108FB57-FDA5-4B6E-983F-E04B929A6972}" dt="2023-08-02T08:23:11.798" v="707" actId="47"/>
        <pc:sldMkLst>
          <pc:docMk/>
          <pc:sldMk cId="29096093" sldId="287"/>
        </pc:sldMkLst>
      </pc:sldChg>
      <pc:sldChg chg="del">
        <pc:chgData name="Dr. Mona Mohamed" userId="e8636c28ade556c0" providerId="LiveId" clId="{2108FB57-FDA5-4B6E-983F-E04B929A6972}" dt="2023-08-02T08:23:12.657" v="708" actId="47"/>
        <pc:sldMkLst>
          <pc:docMk/>
          <pc:sldMk cId="2177845050" sldId="288"/>
        </pc:sldMkLst>
      </pc:sldChg>
      <pc:sldChg chg="del">
        <pc:chgData name="Dr. Mona Mohamed" userId="e8636c28ade556c0" providerId="LiveId" clId="{2108FB57-FDA5-4B6E-983F-E04B929A6972}" dt="2023-08-02T08:23:13.487" v="709" actId="47"/>
        <pc:sldMkLst>
          <pc:docMk/>
          <pc:sldMk cId="2116512478" sldId="289"/>
        </pc:sldMkLst>
      </pc:sldChg>
      <pc:sldChg chg="modSp add mod">
        <pc:chgData name="Dr. Mona Mohamed" userId="e8636c28ade556c0" providerId="LiveId" clId="{2108FB57-FDA5-4B6E-983F-E04B929A6972}" dt="2023-07-31T15:28:49.550" v="486" actId="113"/>
        <pc:sldMkLst>
          <pc:docMk/>
          <pc:sldMk cId="3954665617" sldId="291"/>
        </pc:sldMkLst>
        <pc:spChg chg="mod">
          <ac:chgData name="Dr. Mona Mohamed" userId="e8636c28ade556c0" providerId="LiveId" clId="{2108FB57-FDA5-4B6E-983F-E04B929A6972}" dt="2023-07-31T15:24:12.572" v="449" actId="20577"/>
          <ac:spMkLst>
            <pc:docMk/>
            <pc:sldMk cId="3954665617" sldId="291"/>
            <ac:spMk id="5" creationId="{00000000-0000-0000-0000-000000000000}"/>
          </ac:spMkLst>
        </pc:spChg>
        <pc:spChg chg="mod">
          <ac:chgData name="Dr. Mona Mohamed" userId="e8636c28ade556c0" providerId="LiveId" clId="{2108FB57-FDA5-4B6E-983F-E04B929A6972}" dt="2023-07-31T15:28:49.550" v="486" actId="113"/>
          <ac:spMkLst>
            <pc:docMk/>
            <pc:sldMk cId="3954665617" sldId="291"/>
            <ac:spMk id="10243" creationId="{00000000-0000-0000-0000-000000000000}"/>
          </ac:spMkLst>
        </pc:spChg>
      </pc:sldChg>
      <pc:sldChg chg="delSp modSp add mod">
        <pc:chgData name="Dr. Mona Mohamed" userId="e8636c28ade556c0" providerId="LiveId" clId="{2108FB57-FDA5-4B6E-983F-E04B929A6972}" dt="2023-08-27T16:48:24.434" v="2196" actId="20577"/>
        <pc:sldMkLst>
          <pc:docMk/>
          <pc:sldMk cId="2363123977" sldId="292"/>
        </pc:sldMkLst>
        <pc:spChg chg="del mod">
          <ac:chgData name="Dr. Mona Mohamed" userId="e8636c28ade556c0" providerId="LiveId" clId="{2108FB57-FDA5-4B6E-983F-E04B929A6972}" dt="2023-08-02T22:48:37.885" v="979" actId="478"/>
          <ac:spMkLst>
            <pc:docMk/>
            <pc:sldMk cId="2363123977" sldId="292"/>
            <ac:spMk id="3" creationId="{00000000-0000-0000-0000-000000000000}"/>
          </ac:spMkLst>
        </pc:spChg>
        <pc:spChg chg="mod">
          <ac:chgData name="Dr. Mona Mohamed" userId="e8636c28ade556c0" providerId="LiveId" clId="{2108FB57-FDA5-4B6E-983F-E04B929A6972}" dt="2023-08-02T22:39:54.514" v="914" actId="20577"/>
          <ac:spMkLst>
            <pc:docMk/>
            <pc:sldMk cId="2363123977" sldId="292"/>
            <ac:spMk id="6" creationId="{00000000-0000-0000-0000-000000000000}"/>
          </ac:spMkLst>
        </pc:spChg>
        <pc:spChg chg="mod">
          <ac:chgData name="Dr. Mona Mohamed" userId="e8636c28ade556c0" providerId="LiveId" clId="{2108FB57-FDA5-4B6E-983F-E04B929A6972}" dt="2023-08-27T16:48:24.434" v="2196" actId="20577"/>
          <ac:spMkLst>
            <pc:docMk/>
            <pc:sldMk cId="2363123977" sldId="292"/>
            <ac:spMk id="12291" creationId="{00000000-0000-0000-0000-000000000000}"/>
          </ac:spMkLst>
        </pc:spChg>
      </pc:sldChg>
      <pc:sldChg chg="delSp modSp add mod">
        <pc:chgData name="Dr. Mona Mohamed" userId="e8636c28ade556c0" providerId="LiveId" clId="{2108FB57-FDA5-4B6E-983F-E04B929A6972}" dt="2023-08-02T22:52:18.341" v="1011" actId="313"/>
        <pc:sldMkLst>
          <pc:docMk/>
          <pc:sldMk cId="1627354385" sldId="293"/>
        </pc:sldMkLst>
        <pc:spChg chg="del mod">
          <ac:chgData name="Dr. Mona Mohamed" userId="e8636c28ade556c0" providerId="LiveId" clId="{2108FB57-FDA5-4B6E-983F-E04B929A6972}" dt="2023-08-02T22:48:21.114" v="975" actId="478"/>
          <ac:spMkLst>
            <pc:docMk/>
            <pc:sldMk cId="1627354385" sldId="293"/>
            <ac:spMk id="3" creationId="{00000000-0000-0000-0000-000000000000}"/>
          </ac:spMkLst>
        </pc:spChg>
        <pc:spChg chg="mod">
          <ac:chgData name="Dr. Mona Mohamed" userId="e8636c28ade556c0" providerId="LiveId" clId="{2108FB57-FDA5-4B6E-983F-E04B929A6972}" dt="2023-08-02T22:52:18.341" v="1011" actId="313"/>
          <ac:spMkLst>
            <pc:docMk/>
            <pc:sldMk cId="1627354385" sldId="293"/>
            <ac:spMk id="6" creationId="{00000000-0000-0000-0000-000000000000}"/>
          </ac:spMkLst>
        </pc:spChg>
        <pc:spChg chg="mod">
          <ac:chgData name="Dr. Mona Mohamed" userId="e8636c28ade556c0" providerId="LiveId" clId="{2108FB57-FDA5-4B6E-983F-E04B929A6972}" dt="2023-08-02T22:51:34.810" v="1001" actId="115"/>
          <ac:spMkLst>
            <pc:docMk/>
            <pc:sldMk cId="1627354385" sldId="293"/>
            <ac:spMk id="12291" creationId="{00000000-0000-0000-0000-000000000000}"/>
          </ac:spMkLst>
        </pc:spChg>
      </pc:sldChg>
      <pc:sldChg chg="modSp add mod">
        <pc:chgData name="Dr. Mona Mohamed" userId="e8636c28ade556c0" providerId="LiveId" clId="{2108FB57-FDA5-4B6E-983F-E04B929A6972}" dt="2023-08-27T16:54:11.974" v="2249" actId="2710"/>
        <pc:sldMkLst>
          <pc:docMk/>
          <pc:sldMk cId="2612014419" sldId="294"/>
        </pc:sldMkLst>
        <pc:spChg chg="mod">
          <ac:chgData name="Dr. Mona Mohamed" userId="e8636c28ade556c0" providerId="LiveId" clId="{2108FB57-FDA5-4B6E-983F-E04B929A6972}" dt="2023-08-02T22:52:40.075" v="1012" actId="108"/>
          <ac:spMkLst>
            <pc:docMk/>
            <pc:sldMk cId="2612014419" sldId="294"/>
            <ac:spMk id="6" creationId="{00000000-0000-0000-0000-000000000000}"/>
          </ac:spMkLst>
        </pc:spChg>
        <pc:spChg chg="mod">
          <ac:chgData name="Dr. Mona Mohamed" userId="e8636c28ade556c0" providerId="LiveId" clId="{2108FB57-FDA5-4B6E-983F-E04B929A6972}" dt="2023-08-27T16:54:11.974" v="2249" actId="2710"/>
          <ac:spMkLst>
            <pc:docMk/>
            <pc:sldMk cId="2612014419" sldId="294"/>
            <ac:spMk id="12291" creationId="{00000000-0000-0000-0000-000000000000}"/>
          </ac:spMkLst>
        </pc:spChg>
      </pc:sldChg>
      <pc:sldChg chg="addSp delSp modSp add mod">
        <pc:chgData name="Dr. Mona Mohamed" userId="e8636c28ade556c0" providerId="LiveId" clId="{2108FB57-FDA5-4B6E-983F-E04B929A6972}" dt="2023-08-27T16:54:52.623" v="2252" actId="20577"/>
        <pc:sldMkLst>
          <pc:docMk/>
          <pc:sldMk cId="31742193" sldId="295"/>
        </pc:sldMkLst>
        <pc:spChg chg="del">
          <ac:chgData name="Dr. Mona Mohamed" userId="e8636c28ade556c0" providerId="LiveId" clId="{2108FB57-FDA5-4B6E-983F-E04B929A6972}" dt="2023-08-02T23:32:38.447" v="1018" actId="478"/>
          <ac:spMkLst>
            <pc:docMk/>
            <pc:sldMk cId="31742193" sldId="295"/>
            <ac:spMk id="3" creationId="{00000000-0000-0000-0000-000000000000}"/>
          </ac:spMkLst>
        </pc:spChg>
        <pc:spChg chg="add del mod">
          <ac:chgData name="Dr. Mona Mohamed" userId="e8636c28ade556c0" providerId="LiveId" clId="{2108FB57-FDA5-4B6E-983F-E04B929A6972}" dt="2023-08-02T23:33:08.261" v="1019" actId="108"/>
          <ac:spMkLst>
            <pc:docMk/>
            <pc:sldMk cId="31742193" sldId="295"/>
            <ac:spMk id="6" creationId="{00000000-0000-0000-0000-000000000000}"/>
          </ac:spMkLst>
        </pc:spChg>
        <pc:spChg chg="mod">
          <ac:chgData name="Dr. Mona Mohamed" userId="e8636c28ade556c0" providerId="LiveId" clId="{2108FB57-FDA5-4B6E-983F-E04B929A6972}" dt="2023-08-27T16:54:52.623" v="2252" actId="20577"/>
          <ac:spMkLst>
            <pc:docMk/>
            <pc:sldMk cId="31742193" sldId="295"/>
            <ac:spMk id="12291" creationId="{00000000-0000-0000-0000-000000000000}"/>
          </ac:spMkLst>
        </pc:spChg>
      </pc:sldChg>
      <pc:sldChg chg="modSp add mod">
        <pc:chgData name="Dr. Mona Mohamed" userId="e8636c28ade556c0" providerId="LiveId" clId="{2108FB57-FDA5-4B6E-983F-E04B929A6972}" dt="2023-08-27T17:08:42.818" v="2321" actId="14100"/>
        <pc:sldMkLst>
          <pc:docMk/>
          <pc:sldMk cId="2999750138" sldId="296"/>
        </pc:sldMkLst>
        <pc:spChg chg="mod">
          <ac:chgData name="Dr. Mona Mohamed" userId="e8636c28ade556c0" providerId="LiveId" clId="{2108FB57-FDA5-4B6E-983F-E04B929A6972}" dt="2023-08-02T22:37:56.208" v="883" actId="20577"/>
          <ac:spMkLst>
            <pc:docMk/>
            <pc:sldMk cId="2999750138" sldId="296"/>
            <ac:spMk id="9218" creationId="{00000000-0000-0000-0000-000000000000}"/>
          </ac:spMkLst>
        </pc:spChg>
        <pc:spChg chg="mod">
          <ac:chgData name="Dr. Mona Mohamed" userId="e8636c28ade556c0" providerId="LiveId" clId="{2108FB57-FDA5-4B6E-983F-E04B929A6972}" dt="2023-08-27T17:08:42.818" v="2321" actId="14100"/>
          <ac:spMkLst>
            <pc:docMk/>
            <pc:sldMk cId="2999750138" sldId="296"/>
            <ac:spMk id="9219" creationId="{00000000-0000-0000-0000-000000000000}"/>
          </ac:spMkLst>
        </pc:spChg>
      </pc:sldChg>
      <pc:sldChg chg="delSp modSp add del mod">
        <pc:chgData name="Dr. Mona Mohamed" userId="e8636c28ade556c0" providerId="LiveId" clId="{2108FB57-FDA5-4B6E-983F-E04B929A6972}" dt="2023-08-27T16:55:03.393" v="2253" actId="47"/>
        <pc:sldMkLst>
          <pc:docMk/>
          <pc:sldMk cId="2625284072" sldId="297"/>
        </pc:sldMkLst>
        <pc:spChg chg="del mod">
          <ac:chgData name="Dr. Mona Mohamed" userId="e8636c28ade556c0" providerId="LiveId" clId="{2108FB57-FDA5-4B6E-983F-E04B929A6972}" dt="2023-08-02T23:33:36.795" v="1023" actId="478"/>
          <ac:spMkLst>
            <pc:docMk/>
            <pc:sldMk cId="2625284072" sldId="297"/>
            <ac:spMk id="3" creationId="{00000000-0000-0000-0000-000000000000}"/>
          </ac:spMkLst>
        </pc:spChg>
        <pc:spChg chg="mod">
          <ac:chgData name="Dr. Mona Mohamed" userId="e8636c28ade556c0" providerId="LiveId" clId="{2108FB57-FDA5-4B6E-983F-E04B929A6972}" dt="2023-08-02T23:33:29.407" v="1021" actId="108"/>
          <ac:spMkLst>
            <pc:docMk/>
            <pc:sldMk cId="2625284072" sldId="297"/>
            <ac:spMk id="6" creationId="{00000000-0000-0000-0000-000000000000}"/>
          </ac:spMkLst>
        </pc:spChg>
        <pc:spChg chg="mod">
          <ac:chgData name="Dr. Mona Mohamed" userId="e8636c28ade556c0" providerId="LiveId" clId="{2108FB57-FDA5-4B6E-983F-E04B929A6972}" dt="2023-08-02T22:47:38.622" v="972" actId="20577"/>
          <ac:spMkLst>
            <pc:docMk/>
            <pc:sldMk cId="2625284072" sldId="297"/>
            <ac:spMk id="12291" creationId="{00000000-0000-0000-0000-000000000000}"/>
          </ac:spMkLst>
        </pc:spChg>
      </pc:sldChg>
      <pc:sldChg chg="modSp add mod">
        <pc:chgData name="Dr. Mona Mohamed" userId="e8636c28ade556c0" providerId="LiveId" clId="{2108FB57-FDA5-4B6E-983F-E04B929A6972}" dt="2023-08-02T23:51:54.040" v="1092" actId="108"/>
        <pc:sldMkLst>
          <pc:docMk/>
          <pc:sldMk cId="2632293553" sldId="298"/>
        </pc:sldMkLst>
        <pc:spChg chg="mod">
          <ac:chgData name="Dr. Mona Mohamed" userId="e8636c28ade556c0" providerId="LiveId" clId="{2108FB57-FDA5-4B6E-983F-E04B929A6972}" dt="2023-08-02T23:51:54.040" v="1092" actId="108"/>
          <ac:spMkLst>
            <pc:docMk/>
            <pc:sldMk cId="2632293553" sldId="298"/>
            <ac:spMk id="6" creationId="{00000000-0000-0000-0000-000000000000}"/>
          </ac:spMkLst>
        </pc:spChg>
        <pc:spChg chg="mod">
          <ac:chgData name="Dr. Mona Mohamed" userId="e8636c28ade556c0" providerId="LiveId" clId="{2108FB57-FDA5-4B6E-983F-E04B929A6972}" dt="2023-08-02T23:51:34.048" v="1091" actId="108"/>
          <ac:spMkLst>
            <pc:docMk/>
            <pc:sldMk cId="2632293553" sldId="298"/>
            <ac:spMk id="12291" creationId="{00000000-0000-0000-0000-000000000000}"/>
          </ac:spMkLst>
        </pc:spChg>
      </pc:sldChg>
      <pc:sldChg chg="modSp add del mod">
        <pc:chgData name="Dr. Mona Mohamed" userId="e8636c28ade556c0" providerId="LiveId" clId="{2108FB57-FDA5-4B6E-983F-E04B929A6972}" dt="2023-08-27T16:55:48.675" v="2254" actId="47"/>
        <pc:sldMkLst>
          <pc:docMk/>
          <pc:sldMk cId="2814308273" sldId="299"/>
        </pc:sldMkLst>
        <pc:spChg chg="mod">
          <ac:chgData name="Dr. Mona Mohamed" userId="e8636c28ade556c0" providerId="LiveId" clId="{2108FB57-FDA5-4B6E-983F-E04B929A6972}" dt="2023-08-02T23:52:53.211" v="1098" actId="20577"/>
          <ac:spMkLst>
            <pc:docMk/>
            <pc:sldMk cId="2814308273" sldId="299"/>
            <ac:spMk id="6" creationId="{00000000-0000-0000-0000-000000000000}"/>
          </ac:spMkLst>
        </pc:spChg>
        <pc:spChg chg="mod">
          <ac:chgData name="Dr. Mona Mohamed" userId="e8636c28ade556c0" providerId="LiveId" clId="{2108FB57-FDA5-4B6E-983F-E04B929A6972}" dt="2023-08-02T23:56:44.433" v="1130" actId="20577"/>
          <ac:spMkLst>
            <pc:docMk/>
            <pc:sldMk cId="2814308273" sldId="299"/>
            <ac:spMk id="12291" creationId="{00000000-0000-0000-0000-000000000000}"/>
          </ac:spMkLst>
        </pc:spChg>
      </pc:sldChg>
      <pc:sldChg chg="add del">
        <pc:chgData name="Dr. Mona Mohamed" userId="e8636c28ade556c0" providerId="LiveId" clId="{2108FB57-FDA5-4B6E-983F-E04B929A6972}" dt="2023-08-03T04:15:39.372" v="2105" actId="2696"/>
        <pc:sldMkLst>
          <pc:docMk/>
          <pc:sldMk cId="2173690693" sldId="300"/>
        </pc:sldMkLst>
      </pc:sldChg>
      <pc:sldChg chg="addSp delSp modSp add del mod">
        <pc:chgData name="Dr. Mona Mohamed" userId="e8636c28ade556c0" providerId="LiveId" clId="{2108FB57-FDA5-4B6E-983F-E04B929A6972}" dt="2023-08-03T00:10:25.571" v="1172" actId="2696"/>
        <pc:sldMkLst>
          <pc:docMk/>
          <pc:sldMk cId="4050167237" sldId="300"/>
        </pc:sldMkLst>
        <pc:spChg chg="add del mod">
          <ac:chgData name="Dr. Mona Mohamed" userId="e8636c28ade556c0" providerId="LiveId" clId="{2108FB57-FDA5-4B6E-983F-E04B929A6972}" dt="2023-08-03T00:06:01.610" v="1138" actId="478"/>
          <ac:spMkLst>
            <pc:docMk/>
            <pc:sldMk cId="4050167237" sldId="300"/>
            <ac:spMk id="3" creationId="{2A3F986B-0999-7B31-9681-3F1A340013A6}"/>
          </ac:spMkLst>
        </pc:spChg>
        <pc:spChg chg="del mod">
          <ac:chgData name="Dr. Mona Mohamed" userId="e8636c28ade556c0" providerId="LiveId" clId="{2108FB57-FDA5-4B6E-983F-E04B929A6972}" dt="2023-08-03T00:06:55.345" v="1155" actId="478"/>
          <ac:spMkLst>
            <pc:docMk/>
            <pc:sldMk cId="4050167237" sldId="300"/>
            <ac:spMk id="6" creationId="{00000000-0000-0000-0000-000000000000}"/>
          </ac:spMkLst>
        </pc:spChg>
        <pc:spChg chg="del mod">
          <ac:chgData name="Dr. Mona Mohamed" userId="e8636c28ade556c0" providerId="LiveId" clId="{2108FB57-FDA5-4B6E-983F-E04B929A6972}" dt="2023-08-03T00:05:58.386" v="1136" actId="478"/>
          <ac:spMkLst>
            <pc:docMk/>
            <pc:sldMk cId="4050167237" sldId="300"/>
            <ac:spMk id="12291" creationId="{00000000-0000-0000-0000-000000000000}"/>
          </ac:spMkLst>
        </pc:spChg>
        <pc:graphicFrameChg chg="add mod modGraphic">
          <ac:chgData name="Dr. Mona Mohamed" userId="e8636c28ade556c0" providerId="LiveId" clId="{2108FB57-FDA5-4B6E-983F-E04B929A6972}" dt="2023-08-03T00:09:49.851" v="1171" actId="255"/>
          <ac:graphicFrameMkLst>
            <pc:docMk/>
            <pc:sldMk cId="4050167237" sldId="300"/>
            <ac:graphicFrameMk id="4" creationId="{B76F6441-5149-8DD4-FED9-C58E67D7FDBE}"/>
          </ac:graphicFrameMkLst>
        </pc:graphicFrameChg>
      </pc:sldChg>
      <pc:sldChg chg="modSp add mod">
        <pc:chgData name="Dr. Mona Mohamed" userId="e8636c28ade556c0" providerId="LiveId" clId="{2108FB57-FDA5-4B6E-983F-E04B929A6972}" dt="2023-08-27T17:05:31.281" v="2312" actId="20577"/>
        <pc:sldMkLst>
          <pc:docMk/>
          <pc:sldMk cId="2410376276" sldId="301"/>
        </pc:sldMkLst>
        <pc:spChg chg="mod">
          <ac:chgData name="Dr. Mona Mohamed" userId="e8636c28ade556c0" providerId="LiveId" clId="{2108FB57-FDA5-4B6E-983F-E04B929A6972}" dt="2023-08-03T02:01:15.687" v="1560" actId="1076"/>
          <ac:spMkLst>
            <pc:docMk/>
            <pc:sldMk cId="2410376276" sldId="301"/>
            <ac:spMk id="6" creationId="{00000000-0000-0000-0000-000000000000}"/>
          </ac:spMkLst>
        </pc:spChg>
        <pc:spChg chg="mod">
          <ac:chgData name="Dr. Mona Mohamed" userId="e8636c28ade556c0" providerId="LiveId" clId="{2108FB57-FDA5-4B6E-983F-E04B929A6972}" dt="2023-08-27T17:05:31.281" v="2312" actId="20577"/>
          <ac:spMkLst>
            <pc:docMk/>
            <pc:sldMk cId="2410376276" sldId="301"/>
            <ac:spMk id="12291" creationId="{00000000-0000-0000-0000-000000000000}"/>
          </ac:spMkLst>
        </pc:spChg>
      </pc:sldChg>
      <pc:sldChg chg="modSp add mod">
        <pc:chgData name="Dr. Mona Mohamed" userId="e8636c28ade556c0" providerId="LiveId" clId="{2108FB57-FDA5-4B6E-983F-E04B929A6972}" dt="2023-08-27T17:06:14.573" v="2313" actId="20577"/>
        <pc:sldMkLst>
          <pc:docMk/>
          <pc:sldMk cId="1824097612" sldId="302"/>
        </pc:sldMkLst>
        <pc:spChg chg="mod">
          <ac:chgData name="Dr. Mona Mohamed" userId="e8636c28ade556c0" providerId="LiveId" clId="{2108FB57-FDA5-4B6E-983F-E04B929A6972}" dt="2023-08-27T16:59:09.952" v="2266" actId="20577"/>
          <ac:spMkLst>
            <pc:docMk/>
            <pc:sldMk cId="1824097612" sldId="302"/>
            <ac:spMk id="6" creationId="{00000000-0000-0000-0000-000000000000}"/>
          </ac:spMkLst>
        </pc:spChg>
        <pc:spChg chg="mod">
          <ac:chgData name="Dr. Mona Mohamed" userId="e8636c28ade556c0" providerId="LiveId" clId="{2108FB57-FDA5-4B6E-983F-E04B929A6972}" dt="2023-08-27T17:06:14.573" v="2313" actId="20577"/>
          <ac:spMkLst>
            <pc:docMk/>
            <pc:sldMk cId="1824097612" sldId="302"/>
            <ac:spMk id="12291" creationId="{00000000-0000-0000-0000-000000000000}"/>
          </ac:spMkLst>
        </pc:spChg>
      </pc:sldChg>
      <pc:sldChg chg="delSp modSp add mod">
        <pc:chgData name="Dr. Mona Mohamed" userId="e8636c28ade556c0" providerId="LiveId" clId="{2108FB57-FDA5-4B6E-983F-E04B929A6972}" dt="2023-08-03T04:16:10.133" v="2108" actId="20577"/>
        <pc:sldMkLst>
          <pc:docMk/>
          <pc:sldMk cId="367499702" sldId="303"/>
        </pc:sldMkLst>
        <pc:spChg chg="del mod">
          <ac:chgData name="Dr. Mona Mohamed" userId="e8636c28ade556c0" providerId="LiveId" clId="{2108FB57-FDA5-4B6E-983F-E04B929A6972}" dt="2023-08-03T02:01:47.976" v="1566" actId="478"/>
          <ac:spMkLst>
            <pc:docMk/>
            <pc:sldMk cId="367499702" sldId="303"/>
            <ac:spMk id="6" creationId="{00000000-0000-0000-0000-000000000000}"/>
          </ac:spMkLst>
        </pc:spChg>
        <pc:spChg chg="mod">
          <ac:chgData name="Dr. Mona Mohamed" userId="e8636c28ade556c0" providerId="LiveId" clId="{2108FB57-FDA5-4B6E-983F-E04B929A6972}" dt="2023-08-03T04:16:10.133" v="2108" actId="20577"/>
          <ac:spMkLst>
            <pc:docMk/>
            <pc:sldMk cId="367499702" sldId="303"/>
            <ac:spMk id="12291" creationId="{00000000-0000-0000-0000-000000000000}"/>
          </ac:spMkLst>
        </pc:spChg>
      </pc:sldChg>
      <pc:sldChg chg="delSp modSp add del mod">
        <pc:chgData name="Dr. Mona Mohamed" userId="e8636c28ade556c0" providerId="LiveId" clId="{2108FB57-FDA5-4B6E-983F-E04B929A6972}" dt="2023-08-27T17:01:53.185" v="2267" actId="47"/>
        <pc:sldMkLst>
          <pc:docMk/>
          <pc:sldMk cId="1193538841" sldId="304"/>
        </pc:sldMkLst>
        <pc:spChg chg="del mod">
          <ac:chgData name="Dr. Mona Mohamed" userId="e8636c28ade556c0" providerId="LiveId" clId="{2108FB57-FDA5-4B6E-983F-E04B929A6972}" dt="2023-08-03T00:52:29.315" v="1343" actId="478"/>
          <ac:spMkLst>
            <pc:docMk/>
            <pc:sldMk cId="1193538841" sldId="304"/>
            <ac:spMk id="6" creationId="{00000000-0000-0000-0000-000000000000}"/>
          </ac:spMkLst>
        </pc:spChg>
        <pc:spChg chg="mod">
          <ac:chgData name="Dr. Mona Mohamed" userId="e8636c28ade556c0" providerId="LiveId" clId="{2108FB57-FDA5-4B6E-983F-E04B929A6972}" dt="2023-08-03T01:10:34.970" v="1422" actId="20577"/>
          <ac:spMkLst>
            <pc:docMk/>
            <pc:sldMk cId="1193538841" sldId="304"/>
            <ac:spMk id="12291" creationId="{00000000-0000-0000-0000-000000000000}"/>
          </ac:spMkLst>
        </pc:spChg>
      </pc:sldChg>
      <pc:sldChg chg="modSp add del mod">
        <pc:chgData name="Dr. Mona Mohamed" userId="e8636c28ade556c0" providerId="LiveId" clId="{2108FB57-FDA5-4B6E-983F-E04B929A6972}" dt="2023-08-27T17:01:58.027" v="2268" actId="47"/>
        <pc:sldMkLst>
          <pc:docMk/>
          <pc:sldMk cId="2454849094" sldId="305"/>
        </pc:sldMkLst>
        <pc:spChg chg="mod">
          <ac:chgData name="Dr. Mona Mohamed" userId="e8636c28ade556c0" providerId="LiveId" clId="{2108FB57-FDA5-4B6E-983F-E04B929A6972}" dt="2023-08-03T01:54:38.094" v="1512" actId="20577"/>
          <ac:spMkLst>
            <pc:docMk/>
            <pc:sldMk cId="2454849094" sldId="305"/>
            <ac:spMk id="12291" creationId="{00000000-0000-0000-0000-000000000000}"/>
          </ac:spMkLst>
        </pc:spChg>
      </pc:sldChg>
      <pc:sldChg chg="modSp add del mod">
        <pc:chgData name="Dr. Mona Mohamed" userId="e8636c28ade556c0" providerId="LiveId" clId="{2108FB57-FDA5-4B6E-983F-E04B929A6972}" dt="2023-08-27T17:02:11.093" v="2269" actId="47"/>
        <pc:sldMkLst>
          <pc:docMk/>
          <pc:sldMk cId="3116880174" sldId="306"/>
        </pc:sldMkLst>
        <pc:spChg chg="mod">
          <ac:chgData name="Dr. Mona Mohamed" userId="e8636c28ade556c0" providerId="LiveId" clId="{2108FB57-FDA5-4B6E-983F-E04B929A6972}" dt="2023-08-03T04:17:10.225" v="2113" actId="20577"/>
          <ac:spMkLst>
            <pc:docMk/>
            <pc:sldMk cId="3116880174" sldId="306"/>
            <ac:spMk id="12291" creationId="{00000000-0000-0000-0000-000000000000}"/>
          </ac:spMkLst>
        </pc:spChg>
      </pc:sldChg>
      <pc:sldChg chg="modSp add del mod">
        <pc:chgData name="Dr. Mona Mohamed" userId="e8636c28ade556c0" providerId="LiveId" clId="{2108FB57-FDA5-4B6E-983F-E04B929A6972}" dt="2023-08-03T04:22:55.039" v="2133" actId="47"/>
        <pc:sldMkLst>
          <pc:docMk/>
          <pc:sldMk cId="3736428003" sldId="307"/>
        </pc:sldMkLst>
        <pc:spChg chg="mod">
          <ac:chgData name="Dr. Mona Mohamed" userId="e8636c28ade556c0" providerId="LiveId" clId="{2108FB57-FDA5-4B6E-983F-E04B929A6972}" dt="2023-08-03T02:05:13.138" v="1594" actId="255"/>
          <ac:spMkLst>
            <pc:docMk/>
            <pc:sldMk cId="3736428003" sldId="307"/>
            <ac:spMk id="6" creationId="{00000000-0000-0000-0000-000000000000}"/>
          </ac:spMkLst>
        </pc:spChg>
        <pc:spChg chg="mod">
          <ac:chgData name="Dr. Mona Mohamed" userId="e8636c28ade556c0" providerId="LiveId" clId="{2108FB57-FDA5-4B6E-983F-E04B929A6972}" dt="2023-08-03T03:13:27.022" v="1732" actId="14100"/>
          <ac:spMkLst>
            <pc:docMk/>
            <pc:sldMk cId="3736428003" sldId="307"/>
            <ac:spMk id="12291" creationId="{00000000-0000-0000-0000-000000000000}"/>
          </ac:spMkLst>
        </pc:spChg>
      </pc:sldChg>
      <pc:sldChg chg="new del">
        <pc:chgData name="Dr. Mona Mohamed" userId="e8636c28ade556c0" providerId="LiveId" clId="{2108FB57-FDA5-4B6E-983F-E04B929A6972}" dt="2023-08-03T02:03:56.803" v="1588" actId="680"/>
        <pc:sldMkLst>
          <pc:docMk/>
          <pc:sldMk cId="3902591676" sldId="307"/>
        </pc:sldMkLst>
      </pc:sldChg>
      <pc:sldChg chg="addSp delSp modSp add del mod">
        <pc:chgData name="Dr. Mona Mohamed" userId="e8636c28ade556c0" providerId="LiveId" clId="{2108FB57-FDA5-4B6E-983F-E04B929A6972}" dt="2023-08-03T04:23:14.996" v="2134" actId="2696"/>
        <pc:sldMkLst>
          <pc:docMk/>
          <pc:sldMk cId="1305305995" sldId="308"/>
        </pc:sldMkLst>
        <pc:spChg chg="del mod">
          <ac:chgData name="Dr. Mona Mohamed" userId="e8636c28ade556c0" providerId="LiveId" clId="{2108FB57-FDA5-4B6E-983F-E04B929A6972}" dt="2023-08-03T03:16:02.756" v="1762" actId="478"/>
          <ac:spMkLst>
            <pc:docMk/>
            <pc:sldMk cId="1305305995" sldId="308"/>
            <ac:spMk id="6" creationId="{00000000-0000-0000-0000-000000000000}"/>
          </ac:spMkLst>
        </pc:spChg>
        <pc:spChg chg="mod">
          <ac:chgData name="Dr. Mona Mohamed" userId="e8636c28ade556c0" providerId="LiveId" clId="{2108FB57-FDA5-4B6E-983F-E04B929A6972}" dt="2023-08-03T04:18:56.443" v="2122" actId="255"/>
          <ac:spMkLst>
            <pc:docMk/>
            <pc:sldMk cId="1305305995" sldId="308"/>
            <ac:spMk id="12291" creationId="{00000000-0000-0000-0000-000000000000}"/>
          </ac:spMkLst>
        </pc:spChg>
        <pc:graphicFrameChg chg="add del modGraphic">
          <ac:chgData name="Dr. Mona Mohamed" userId="e8636c28ade556c0" providerId="LiveId" clId="{2108FB57-FDA5-4B6E-983F-E04B929A6972}" dt="2023-08-03T03:18:05.576" v="1775" actId="27309"/>
          <ac:graphicFrameMkLst>
            <pc:docMk/>
            <pc:sldMk cId="1305305995" sldId="308"/>
            <ac:graphicFrameMk id="3" creationId="{2BDC3080-3B32-BE11-1EA1-7508FE4D41FE}"/>
          </ac:graphicFrameMkLst>
        </pc:graphicFrameChg>
      </pc:sldChg>
      <pc:sldChg chg="modSp mod">
        <pc:chgData name="Dr. Mona Mohamed" userId="e8636c28ade556c0" providerId="LiveId" clId="{2108FB57-FDA5-4B6E-983F-E04B929A6972}" dt="2023-08-27T17:02:19.721" v="2272" actId="20577"/>
        <pc:sldMkLst>
          <pc:docMk/>
          <pc:sldMk cId="3895655517" sldId="309"/>
        </pc:sldMkLst>
        <pc:spChg chg="mod">
          <ac:chgData name="Dr. Mona Mohamed" userId="e8636c28ade556c0" providerId="LiveId" clId="{2108FB57-FDA5-4B6E-983F-E04B929A6972}" dt="2023-08-27T17:02:19.721" v="2272" actId="20577"/>
          <ac:spMkLst>
            <pc:docMk/>
            <pc:sldMk cId="3895655517" sldId="309"/>
            <ac:spMk id="6" creationId="{00000000-0000-0000-0000-000000000000}"/>
          </ac:spMkLst>
        </pc:spChg>
        <pc:spChg chg="mod">
          <ac:chgData name="Dr. Mona Mohamed" userId="e8636c28ade556c0" providerId="LiveId" clId="{2108FB57-FDA5-4B6E-983F-E04B929A6972}" dt="2023-08-03T04:20:00.878" v="2127" actId="20577"/>
          <ac:spMkLst>
            <pc:docMk/>
            <pc:sldMk cId="3895655517" sldId="309"/>
            <ac:spMk id="12291" creationId="{00000000-0000-0000-0000-000000000000}"/>
          </ac:spMkLst>
        </pc:spChg>
      </pc:sldChg>
      <pc:sldChg chg="addSp delSp modSp add mod">
        <pc:chgData name="Dr. Mona Mohamed" userId="e8636c28ade556c0" providerId="LiveId" clId="{2108FB57-FDA5-4B6E-983F-E04B929A6972}" dt="2023-08-27T17:09:42.555" v="2324" actId="20577"/>
        <pc:sldMkLst>
          <pc:docMk/>
          <pc:sldMk cId="1470229412" sldId="310"/>
        </pc:sldMkLst>
        <pc:spChg chg="add del mod">
          <ac:chgData name="Dr. Mona Mohamed" userId="e8636c28ade556c0" providerId="LiveId" clId="{2108FB57-FDA5-4B6E-983F-E04B929A6972}" dt="2023-08-03T04:09:44.887" v="2015" actId="478"/>
          <ac:spMkLst>
            <pc:docMk/>
            <pc:sldMk cId="1470229412" sldId="310"/>
            <ac:spMk id="3" creationId="{B00E18BB-6CC4-15CF-A577-E9F97EAA8D0B}"/>
          </ac:spMkLst>
        </pc:spChg>
        <pc:spChg chg="del mod">
          <ac:chgData name="Dr. Mona Mohamed" userId="e8636c28ade556c0" providerId="LiveId" clId="{2108FB57-FDA5-4B6E-983F-E04B929A6972}" dt="2023-08-03T04:09:40.179" v="2013" actId="478"/>
          <ac:spMkLst>
            <pc:docMk/>
            <pc:sldMk cId="1470229412" sldId="310"/>
            <ac:spMk id="9218" creationId="{00000000-0000-0000-0000-000000000000}"/>
          </ac:spMkLst>
        </pc:spChg>
        <pc:spChg chg="mod">
          <ac:chgData name="Dr. Mona Mohamed" userId="e8636c28ade556c0" providerId="LiveId" clId="{2108FB57-FDA5-4B6E-983F-E04B929A6972}" dt="2023-08-27T17:09:42.555" v="2324" actId="20577"/>
          <ac:spMkLst>
            <pc:docMk/>
            <pc:sldMk cId="1470229412" sldId="310"/>
            <ac:spMk id="9219" creationId="{00000000-0000-0000-0000-000000000000}"/>
          </ac:spMkLst>
        </pc:spChg>
      </pc:sldChg>
      <pc:sldChg chg="modSp add del mod">
        <pc:chgData name="Dr. Mona Mohamed" userId="e8636c28ade556c0" providerId="LiveId" clId="{2108FB57-FDA5-4B6E-983F-E04B929A6972}" dt="2023-08-03T04:23:30.209" v="2135" actId="2696"/>
        <pc:sldMkLst>
          <pc:docMk/>
          <pc:sldMk cId="445393178" sldId="311"/>
        </pc:sldMkLst>
        <pc:spChg chg="mod">
          <ac:chgData name="Dr. Mona Mohamed" userId="e8636c28ade556c0" providerId="LiveId" clId="{2108FB57-FDA5-4B6E-983F-E04B929A6972}" dt="2023-08-03T04:17:56.529" v="2116" actId="255"/>
          <ac:spMkLst>
            <pc:docMk/>
            <pc:sldMk cId="445393178" sldId="311"/>
            <ac:spMk id="12291" creationId="{00000000-0000-0000-0000-000000000000}"/>
          </ac:spMkLst>
        </pc:spChg>
      </pc:sldChg>
      <pc:sldChg chg="modSp add mod">
        <pc:chgData name="Dr. Mona Mohamed" userId="e8636c28ade556c0" providerId="LiveId" clId="{2108FB57-FDA5-4B6E-983F-E04B929A6972}" dt="2023-08-03T04:20:25.579" v="2132" actId="14100"/>
        <pc:sldMkLst>
          <pc:docMk/>
          <pc:sldMk cId="538916775" sldId="312"/>
        </pc:sldMkLst>
        <pc:spChg chg="mod">
          <ac:chgData name="Dr. Mona Mohamed" userId="e8636c28ade556c0" providerId="LiveId" clId="{2108FB57-FDA5-4B6E-983F-E04B929A6972}" dt="2023-08-03T04:20:25.579" v="2132" actId="14100"/>
          <ac:spMkLst>
            <pc:docMk/>
            <pc:sldMk cId="538916775" sldId="312"/>
            <ac:spMk id="12291" creationId="{00000000-0000-0000-0000-000000000000}"/>
          </ac:spMkLst>
        </pc:spChg>
      </pc:sldChg>
      <pc:sldChg chg="addSp delSp modSp new mod">
        <pc:chgData name="Dr. Mona Mohamed" userId="e8636c28ade556c0" providerId="LiveId" clId="{2108FB57-FDA5-4B6E-983F-E04B929A6972}" dt="2023-08-27T16:52:39.112" v="2243" actId="207"/>
        <pc:sldMkLst>
          <pc:docMk/>
          <pc:sldMk cId="4091403602" sldId="313"/>
        </pc:sldMkLst>
        <pc:spChg chg="del mod">
          <ac:chgData name="Dr. Mona Mohamed" userId="e8636c28ade556c0" providerId="LiveId" clId="{2108FB57-FDA5-4B6E-983F-E04B929A6972}" dt="2023-08-27T16:51:06.080" v="2201" actId="478"/>
          <ac:spMkLst>
            <pc:docMk/>
            <pc:sldMk cId="4091403602" sldId="313"/>
            <ac:spMk id="2" creationId="{5A9AD15B-7849-B2E6-364B-5FBC19E19FA1}"/>
          </ac:spMkLst>
        </pc:spChg>
        <pc:spChg chg="del">
          <ac:chgData name="Dr. Mona Mohamed" userId="e8636c28ade556c0" providerId="LiveId" clId="{2108FB57-FDA5-4B6E-983F-E04B929A6972}" dt="2023-08-27T16:51:01.129" v="2199" actId="478"/>
          <ac:spMkLst>
            <pc:docMk/>
            <pc:sldMk cId="4091403602" sldId="313"/>
            <ac:spMk id="3" creationId="{E47AE28D-B3C3-4872-E60E-52A6B492BBD1}"/>
          </ac:spMkLst>
        </pc:spChg>
        <pc:spChg chg="add mod">
          <ac:chgData name="Dr. Mona Mohamed" userId="e8636c28ade556c0" providerId="LiveId" clId="{2108FB57-FDA5-4B6E-983F-E04B929A6972}" dt="2023-08-27T16:52:39.112" v="2243" actId="207"/>
          <ac:spMkLst>
            <pc:docMk/>
            <pc:sldMk cId="4091403602" sldId="313"/>
            <ac:spMk id="5" creationId="{359AA720-DBBB-99D4-AFC5-A5792DD1B556}"/>
          </ac:spMkLst>
        </pc:spChg>
      </pc:sldChg>
      <pc:sldChg chg="addSp delSp modSp new mod">
        <pc:chgData name="Dr. Mona Mohamed" userId="e8636c28ade556c0" providerId="LiveId" clId="{2108FB57-FDA5-4B6E-983F-E04B929A6972}" dt="2023-08-27T16:57:29.398" v="2263" actId="14100"/>
        <pc:sldMkLst>
          <pc:docMk/>
          <pc:sldMk cId="881969204" sldId="314"/>
        </pc:sldMkLst>
        <pc:spChg chg="del mod">
          <ac:chgData name="Dr. Mona Mohamed" userId="e8636c28ade556c0" providerId="LiveId" clId="{2108FB57-FDA5-4B6E-983F-E04B929A6972}" dt="2023-08-27T16:57:10.980" v="2258" actId="478"/>
          <ac:spMkLst>
            <pc:docMk/>
            <pc:sldMk cId="881969204" sldId="314"/>
            <ac:spMk id="2" creationId="{5747324A-6156-21DE-B9EA-56B44E54B7A4}"/>
          </ac:spMkLst>
        </pc:spChg>
        <pc:spChg chg="del">
          <ac:chgData name="Dr. Mona Mohamed" userId="e8636c28ade556c0" providerId="LiveId" clId="{2108FB57-FDA5-4B6E-983F-E04B929A6972}" dt="2023-08-27T16:57:14.521" v="2259" actId="478"/>
          <ac:spMkLst>
            <pc:docMk/>
            <pc:sldMk cId="881969204" sldId="314"/>
            <ac:spMk id="3" creationId="{02619F39-B618-4E39-0285-93E30F416C5E}"/>
          </ac:spMkLst>
        </pc:spChg>
        <pc:picChg chg="add mod">
          <ac:chgData name="Dr. Mona Mohamed" userId="e8636c28ade556c0" providerId="LiveId" clId="{2108FB57-FDA5-4B6E-983F-E04B929A6972}" dt="2023-08-27T16:57:29.398" v="2263" actId="14100"/>
          <ac:picMkLst>
            <pc:docMk/>
            <pc:sldMk cId="881969204" sldId="314"/>
            <ac:picMk id="4" creationId="{7F70E418-32CD-86D1-34AD-D901A220886C}"/>
          </ac:picMkLst>
        </pc:picChg>
      </pc:sldChg>
    </pc:docChg>
  </pc:docChgLst>
  <pc:docChgLst>
    <pc:chgData name="Dr. Mona Mohamed" userId="e8636c28ade556c0" providerId="LiveId" clId="{FFB4CAC5-20C2-4347-9A05-A24CEC224B25}"/>
    <pc:docChg chg="custSel modSld">
      <pc:chgData name="Dr. Mona Mohamed" userId="e8636c28ade556c0" providerId="LiveId" clId="{FFB4CAC5-20C2-4347-9A05-A24CEC224B25}" dt="2024-09-02T15:48:01.721" v="73" actId="20577"/>
      <pc:docMkLst>
        <pc:docMk/>
      </pc:docMkLst>
      <pc:sldChg chg="delSp modSp mod">
        <pc:chgData name="Dr. Mona Mohamed" userId="e8636c28ade556c0" providerId="LiveId" clId="{FFB4CAC5-20C2-4347-9A05-A24CEC224B25}" dt="2024-09-02T15:48:01.721" v="73" actId="20577"/>
        <pc:sldMkLst>
          <pc:docMk/>
          <pc:sldMk cId="0" sldId="256"/>
        </pc:sldMkLst>
        <pc:spChg chg="mod">
          <ac:chgData name="Dr. Mona Mohamed" userId="e8636c28ade556c0" providerId="LiveId" clId="{FFB4CAC5-20C2-4347-9A05-A24CEC224B25}" dt="2024-09-02T15:48:01.721" v="73" actId="20577"/>
          <ac:spMkLst>
            <pc:docMk/>
            <pc:sldMk cId="0" sldId="256"/>
            <ac:spMk id="2050" creationId="{00000000-0000-0000-0000-000000000000}"/>
          </ac:spMkLst>
        </pc:spChg>
        <pc:picChg chg="del">
          <ac:chgData name="Dr. Mona Mohamed" userId="e8636c28ade556c0" providerId="LiveId" clId="{FFB4CAC5-20C2-4347-9A05-A24CEC224B25}" dt="2024-09-02T15:42:25.924" v="29" actId="478"/>
          <ac:picMkLst>
            <pc:docMk/>
            <pc:sldMk cId="0" sldId="256"/>
            <ac:picMk id="3" creationId="{00000000-0000-0000-0000-000000000000}"/>
          </ac:picMkLst>
        </pc:picChg>
      </pc:sldChg>
      <pc:sldChg chg="modSp mod">
        <pc:chgData name="Dr. Mona Mohamed" userId="e8636c28ade556c0" providerId="LiveId" clId="{FFB4CAC5-20C2-4347-9A05-A24CEC224B25}" dt="2024-09-02T15:45:35.562" v="59" actId="27636"/>
        <pc:sldMkLst>
          <pc:docMk/>
          <pc:sldMk cId="0" sldId="259"/>
        </pc:sldMkLst>
        <pc:spChg chg="mod">
          <ac:chgData name="Dr. Mona Mohamed" userId="e8636c28ade556c0" providerId="LiveId" clId="{FFB4CAC5-20C2-4347-9A05-A24CEC224B25}" dt="2024-09-02T15:45:35.562" v="59" actId="27636"/>
          <ac:spMkLst>
            <pc:docMk/>
            <pc:sldMk cId="0" sldId="259"/>
            <ac:spMk id="11267" creationId="{00000000-0000-0000-0000-000000000000}"/>
          </ac:spMkLst>
        </pc:spChg>
      </pc:sldChg>
    </pc:docChg>
  </pc:docChgLst>
  <pc:docChgLst>
    <pc:chgData name="Dr. Mona Mohamed" userId="e8636c28ade556c0" providerId="LiveId" clId="{F40B21ED-7D1B-425E-ACB9-B8F78836FF80}"/>
    <pc:docChg chg="undo custSel addSld delSld modSld">
      <pc:chgData name="Dr. Mona Mohamed" userId="e8636c28ade556c0" providerId="LiveId" clId="{F40B21ED-7D1B-425E-ACB9-B8F78836FF80}" dt="2024-09-05T15:09:57.621" v="4628" actId="113"/>
      <pc:docMkLst>
        <pc:docMk/>
      </pc:docMkLst>
      <pc:sldChg chg="modSp mod">
        <pc:chgData name="Dr. Mona Mohamed" userId="e8636c28ade556c0" providerId="LiveId" clId="{F40B21ED-7D1B-425E-ACB9-B8F78836FF80}" dt="2024-09-05T09:54:10.331" v="5" actId="255"/>
        <pc:sldMkLst>
          <pc:docMk/>
          <pc:sldMk cId="0" sldId="256"/>
        </pc:sldMkLst>
        <pc:spChg chg="mod">
          <ac:chgData name="Dr. Mona Mohamed" userId="e8636c28ade556c0" providerId="LiveId" clId="{F40B21ED-7D1B-425E-ACB9-B8F78836FF80}" dt="2024-09-05T09:54:10.331" v="5" actId="255"/>
          <ac:spMkLst>
            <pc:docMk/>
            <pc:sldMk cId="0" sldId="256"/>
            <ac:spMk id="2050" creationId="{00000000-0000-0000-0000-000000000000}"/>
          </ac:spMkLst>
        </pc:spChg>
      </pc:sldChg>
      <pc:sldChg chg="del">
        <pc:chgData name="Dr. Mona Mohamed" userId="e8636c28ade556c0" providerId="LiveId" clId="{F40B21ED-7D1B-425E-ACB9-B8F78836FF80}" dt="2024-09-05T12:28:30.170" v="1237" actId="47"/>
        <pc:sldMkLst>
          <pc:docMk/>
          <pc:sldMk cId="0" sldId="258"/>
        </pc:sldMkLst>
      </pc:sldChg>
      <pc:sldChg chg="addSp modSp mod setBg">
        <pc:chgData name="Dr. Mona Mohamed" userId="e8636c28ade556c0" providerId="LiveId" clId="{F40B21ED-7D1B-425E-ACB9-B8F78836FF80}" dt="2024-09-05T15:09:47.723" v="4626" actId="20577"/>
        <pc:sldMkLst>
          <pc:docMk/>
          <pc:sldMk cId="0" sldId="259"/>
        </pc:sldMkLst>
        <pc:spChg chg="mod">
          <ac:chgData name="Dr. Mona Mohamed" userId="e8636c28ade556c0" providerId="LiveId" clId="{F40B21ED-7D1B-425E-ACB9-B8F78836FF80}" dt="2024-09-05T10:09:54.030" v="150" actId="26606"/>
          <ac:spMkLst>
            <pc:docMk/>
            <pc:sldMk cId="0" sldId="259"/>
            <ac:spMk id="11266" creationId="{00000000-0000-0000-0000-000000000000}"/>
          </ac:spMkLst>
        </pc:spChg>
        <pc:spChg chg="mod">
          <ac:chgData name="Dr. Mona Mohamed" userId="e8636c28ade556c0" providerId="LiveId" clId="{F40B21ED-7D1B-425E-ACB9-B8F78836FF80}" dt="2024-09-05T15:09:47.723" v="4626" actId="20577"/>
          <ac:spMkLst>
            <pc:docMk/>
            <pc:sldMk cId="0" sldId="259"/>
            <ac:spMk id="11267" creationId="{00000000-0000-0000-0000-000000000000}"/>
          </ac:spMkLst>
        </pc:spChg>
        <pc:spChg chg="add">
          <ac:chgData name="Dr. Mona Mohamed" userId="e8636c28ade556c0" providerId="LiveId" clId="{F40B21ED-7D1B-425E-ACB9-B8F78836FF80}" dt="2024-09-05T10:09:54.030" v="150" actId="26606"/>
          <ac:spMkLst>
            <pc:docMk/>
            <pc:sldMk cId="0" sldId="259"/>
            <ac:spMk id="11272" creationId="{DBF61EA3-B236-439E-9C0B-340980D56BEE}"/>
          </ac:spMkLst>
        </pc:spChg>
        <pc:spChg chg="add">
          <ac:chgData name="Dr. Mona Mohamed" userId="e8636c28ade556c0" providerId="LiveId" clId="{F40B21ED-7D1B-425E-ACB9-B8F78836FF80}" dt="2024-09-05T10:09:54.030" v="150" actId="26606"/>
          <ac:spMkLst>
            <pc:docMk/>
            <pc:sldMk cId="0" sldId="259"/>
            <ac:spMk id="11278" creationId="{E659831F-0D9A-4C63-9EBB-8435B85A440F}"/>
          </ac:spMkLst>
        </pc:spChg>
        <pc:grpChg chg="add">
          <ac:chgData name="Dr. Mona Mohamed" userId="e8636c28ade556c0" providerId="LiveId" clId="{F40B21ED-7D1B-425E-ACB9-B8F78836FF80}" dt="2024-09-05T10:09:54.030" v="150" actId="26606"/>
          <ac:grpSpMkLst>
            <pc:docMk/>
            <pc:sldMk cId="0" sldId="259"/>
            <ac:grpSpMk id="11274" creationId="{28FAF094-D087-493F-8DF9-A486C2D6BBAA}"/>
          </ac:grpSpMkLst>
        </pc:grpChg>
      </pc:sldChg>
      <pc:sldChg chg="add del">
        <pc:chgData name="Dr. Mona Mohamed" userId="e8636c28ade556c0" providerId="LiveId" clId="{F40B21ED-7D1B-425E-ACB9-B8F78836FF80}" dt="2024-09-05T15:05:26.969" v="4590" actId="47"/>
        <pc:sldMkLst>
          <pc:docMk/>
          <pc:sldMk cId="2115109215" sldId="290"/>
        </pc:sldMkLst>
      </pc:sldChg>
      <pc:sldChg chg="del">
        <pc:chgData name="Dr. Mona Mohamed" userId="e8636c28ade556c0" providerId="LiveId" clId="{F40B21ED-7D1B-425E-ACB9-B8F78836FF80}" dt="2024-09-05T12:28:29.554" v="1234" actId="47"/>
        <pc:sldMkLst>
          <pc:docMk/>
          <pc:sldMk cId="2999750138" sldId="296"/>
        </pc:sldMkLst>
      </pc:sldChg>
      <pc:sldChg chg="delSp modSp add mod setBg delDesignElem">
        <pc:chgData name="Dr. Mona Mohamed" userId="e8636c28ade556c0" providerId="LiveId" clId="{F40B21ED-7D1B-425E-ACB9-B8F78836FF80}" dt="2024-09-05T13:05:23.864" v="2228" actId="1037"/>
        <pc:sldMkLst>
          <pc:docMk/>
          <pc:sldMk cId="633841587" sldId="316"/>
        </pc:sldMkLst>
        <pc:spChg chg="del">
          <ac:chgData name="Dr. Mona Mohamed" userId="e8636c28ade556c0" providerId="LiveId" clId="{F40B21ED-7D1B-425E-ACB9-B8F78836FF80}" dt="2024-09-05T10:32:00.233" v="245"/>
          <ac:spMkLst>
            <pc:docMk/>
            <pc:sldMk cId="633841587" sldId="316"/>
            <ac:spMk id="12" creationId="{2215C6C6-E45C-4179-9FC1-E8A4C1D47430}"/>
          </ac:spMkLst>
        </pc:spChg>
        <pc:spChg chg="del">
          <ac:chgData name="Dr. Mona Mohamed" userId="e8636c28ade556c0" providerId="LiveId" clId="{F40B21ED-7D1B-425E-ACB9-B8F78836FF80}" dt="2024-09-05T10:32:00.233" v="245"/>
          <ac:spMkLst>
            <pc:docMk/>
            <pc:sldMk cId="633841587" sldId="316"/>
            <ac:spMk id="18" creationId="{3776B14B-F2F4-4825-8DA8-8C7A0F2B3960}"/>
          </ac:spMkLst>
        </pc:spChg>
        <pc:grpChg chg="del">
          <ac:chgData name="Dr. Mona Mohamed" userId="e8636c28ade556c0" providerId="LiveId" clId="{F40B21ED-7D1B-425E-ACB9-B8F78836FF80}" dt="2024-09-05T10:32:00.233" v="245"/>
          <ac:grpSpMkLst>
            <pc:docMk/>
            <pc:sldMk cId="633841587" sldId="316"/>
            <ac:grpSpMk id="14" creationId="{5FE9FE4C-C9E0-4C54-8010-EA9D29CD4D59}"/>
          </ac:grpSpMkLst>
        </pc:grpChg>
        <pc:picChg chg="mod">
          <ac:chgData name="Dr. Mona Mohamed" userId="e8636c28ade556c0" providerId="LiveId" clId="{F40B21ED-7D1B-425E-ACB9-B8F78836FF80}" dt="2024-09-05T13:05:23.864" v="2228" actId="1037"/>
          <ac:picMkLst>
            <pc:docMk/>
            <pc:sldMk cId="633841587" sldId="316"/>
            <ac:picMk id="7" creationId="{028130A7-5A3E-A3E2-3FC3-4C56D9D18AF3}"/>
          </ac:picMkLst>
        </pc:picChg>
      </pc:sldChg>
      <pc:sldChg chg="addSp delSp modSp del mod setBg">
        <pc:chgData name="Dr. Mona Mohamed" userId="e8636c28ade556c0" providerId="LiveId" clId="{F40B21ED-7D1B-425E-ACB9-B8F78836FF80}" dt="2024-09-05T10:31:48.706" v="242" actId="2696"/>
        <pc:sldMkLst>
          <pc:docMk/>
          <pc:sldMk cId="2709460958" sldId="316"/>
        </pc:sldMkLst>
        <pc:spChg chg="add del mod">
          <ac:chgData name="Dr. Mona Mohamed" userId="e8636c28ade556c0" providerId="LiveId" clId="{F40B21ED-7D1B-425E-ACB9-B8F78836FF80}" dt="2024-09-05T09:55:02.996" v="46" actId="478"/>
          <ac:spMkLst>
            <pc:docMk/>
            <pc:sldMk cId="2709460958" sldId="316"/>
            <ac:spMk id="3" creationId="{D560FE29-6E78-A3FA-2529-1530AB239418}"/>
          </ac:spMkLst>
        </pc:spChg>
        <pc:spChg chg="add del mod">
          <ac:chgData name="Dr. Mona Mohamed" userId="e8636c28ade556c0" providerId="LiveId" clId="{F40B21ED-7D1B-425E-ACB9-B8F78836FF80}" dt="2024-09-05T10:07:20.878" v="59" actId="478"/>
          <ac:spMkLst>
            <pc:docMk/>
            <pc:sldMk cId="2709460958" sldId="316"/>
            <ac:spMk id="9" creationId="{A966D86D-E5E6-2525-15A9-9E65EBEB8864}"/>
          </ac:spMkLst>
        </pc:spChg>
        <pc:spChg chg="add">
          <ac:chgData name="Dr. Mona Mohamed" userId="e8636c28ade556c0" providerId="LiveId" clId="{F40B21ED-7D1B-425E-ACB9-B8F78836FF80}" dt="2024-09-05T10:07:40.664" v="62" actId="26606"/>
          <ac:spMkLst>
            <pc:docMk/>
            <pc:sldMk cId="2709460958" sldId="316"/>
            <ac:spMk id="12" creationId="{2215C6C6-E45C-4179-9FC1-E8A4C1D47430}"/>
          </ac:spMkLst>
        </pc:spChg>
        <pc:spChg chg="add">
          <ac:chgData name="Dr. Mona Mohamed" userId="e8636c28ade556c0" providerId="LiveId" clId="{F40B21ED-7D1B-425E-ACB9-B8F78836FF80}" dt="2024-09-05T10:07:40.664" v="62" actId="26606"/>
          <ac:spMkLst>
            <pc:docMk/>
            <pc:sldMk cId="2709460958" sldId="316"/>
            <ac:spMk id="18" creationId="{3776B14B-F2F4-4825-8DA8-8C7A0F2B3960}"/>
          </ac:spMkLst>
        </pc:spChg>
        <pc:spChg chg="del mod">
          <ac:chgData name="Dr. Mona Mohamed" userId="e8636c28ade556c0" providerId="LiveId" clId="{F40B21ED-7D1B-425E-ACB9-B8F78836FF80}" dt="2024-09-05T10:07:17.098" v="58" actId="478"/>
          <ac:spMkLst>
            <pc:docMk/>
            <pc:sldMk cId="2709460958" sldId="316"/>
            <ac:spMk id="9218" creationId="{00000000-0000-0000-0000-000000000000}"/>
          </ac:spMkLst>
        </pc:spChg>
        <pc:spChg chg="del">
          <ac:chgData name="Dr. Mona Mohamed" userId="e8636c28ade556c0" providerId="LiveId" clId="{F40B21ED-7D1B-425E-ACB9-B8F78836FF80}" dt="2024-09-05T09:55:01.039" v="45" actId="478"/>
          <ac:spMkLst>
            <pc:docMk/>
            <pc:sldMk cId="2709460958" sldId="316"/>
            <ac:spMk id="9219" creationId="{00000000-0000-0000-0000-000000000000}"/>
          </ac:spMkLst>
        </pc:spChg>
        <pc:grpChg chg="add">
          <ac:chgData name="Dr. Mona Mohamed" userId="e8636c28ade556c0" providerId="LiveId" clId="{F40B21ED-7D1B-425E-ACB9-B8F78836FF80}" dt="2024-09-05T10:07:40.664" v="62" actId="26606"/>
          <ac:grpSpMkLst>
            <pc:docMk/>
            <pc:sldMk cId="2709460958" sldId="316"/>
            <ac:grpSpMk id="14" creationId="{5FE9FE4C-C9E0-4C54-8010-EA9D29CD4D59}"/>
          </ac:grpSpMkLst>
        </pc:grpChg>
        <pc:picChg chg="add del mod">
          <ac:chgData name="Dr. Mona Mohamed" userId="e8636c28ade556c0" providerId="LiveId" clId="{F40B21ED-7D1B-425E-ACB9-B8F78836FF80}" dt="2024-09-05T10:07:07.617" v="53" actId="478"/>
          <ac:picMkLst>
            <pc:docMk/>
            <pc:sldMk cId="2709460958" sldId="316"/>
            <ac:picMk id="5" creationId="{624788B9-B522-B1B1-7197-DBE3D4E08349}"/>
          </ac:picMkLst>
        </pc:picChg>
        <pc:picChg chg="add mod">
          <ac:chgData name="Dr. Mona Mohamed" userId="e8636c28ade556c0" providerId="LiveId" clId="{F40B21ED-7D1B-425E-ACB9-B8F78836FF80}" dt="2024-09-05T10:07:40.664" v="62" actId="26606"/>
          <ac:picMkLst>
            <pc:docMk/>
            <pc:sldMk cId="2709460958" sldId="316"/>
            <ac:picMk id="7" creationId="{028130A7-5A3E-A3E2-3FC3-4C56D9D18AF3}"/>
          </ac:picMkLst>
        </pc:picChg>
      </pc:sldChg>
      <pc:sldChg chg="del">
        <pc:chgData name="Dr. Mona Mohamed" userId="e8636c28ade556c0" providerId="LiveId" clId="{F40B21ED-7D1B-425E-ACB9-B8F78836FF80}" dt="2024-09-05T12:28:29.997" v="1236" actId="47"/>
        <pc:sldMkLst>
          <pc:docMk/>
          <pc:sldMk cId="3398308937" sldId="317"/>
        </pc:sldMkLst>
      </pc:sldChg>
      <pc:sldChg chg="del">
        <pc:chgData name="Dr. Mona Mohamed" userId="e8636c28ade556c0" providerId="LiveId" clId="{F40B21ED-7D1B-425E-ACB9-B8F78836FF80}" dt="2024-09-05T10:31:54.632" v="243" actId="47"/>
        <pc:sldMkLst>
          <pc:docMk/>
          <pc:sldMk cId="2621359262" sldId="318"/>
        </pc:sldMkLst>
      </pc:sldChg>
      <pc:sldChg chg="del">
        <pc:chgData name="Dr. Mona Mohamed" userId="e8636c28ade556c0" providerId="LiveId" clId="{F40B21ED-7D1B-425E-ACB9-B8F78836FF80}" dt="2024-09-05T12:28:31.100" v="1238" actId="47"/>
        <pc:sldMkLst>
          <pc:docMk/>
          <pc:sldMk cId="4078407066" sldId="319"/>
        </pc:sldMkLst>
      </pc:sldChg>
      <pc:sldChg chg="del">
        <pc:chgData name="Dr. Mona Mohamed" userId="e8636c28ade556c0" providerId="LiveId" clId="{F40B21ED-7D1B-425E-ACB9-B8F78836FF80}" dt="2024-09-05T12:28:31.351" v="1239" actId="47"/>
        <pc:sldMkLst>
          <pc:docMk/>
          <pc:sldMk cId="3145946850" sldId="320"/>
        </pc:sldMkLst>
      </pc:sldChg>
      <pc:sldChg chg="addSp delSp modSp mod setBg">
        <pc:chgData name="Dr. Mona Mohamed" userId="e8636c28ade556c0" providerId="LiveId" clId="{F40B21ED-7D1B-425E-ACB9-B8F78836FF80}" dt="2024-09-05T12:22:30.467" v="819" actId="14100"/>
        <pc:sldMkLst>
          <pc:docMk/>
          <pc:sldMk cId="2184832142" sldId="321"/>
        </pc:sldMkLst>
        <pc:spChg chg="add del">
          <ac:chgData name="Dr. Mona Mohamed" userId="e8636c28ade556c0" providerId="LiveId" clId="{F40B21ED-7D1B-425E-ACB9-B8F78836FF80}" dt="2024-09-05T12:16:03.923" v="811" actId="22"/>
          <ac:spMkLst>
            <pc:docMk/>
            <pc:sldMk cId="2184832142" sldId="321"/>
            <ac:spMk id="3" creationId="{DDC9A409-2F05-A923-3C88-963F6D2B3B74}"/>
          </ac:spMkLst>
        </pc:spChg>
        <pc:spChg chg="mod">
          <ac:chgData name="Dr. Mona Mohamed" userId="e8636c28ade556c0" providerId="LiveId" clId="{F40B21ED-7D1B-425E-ACB9-B8F78836FF80}" dt="2024-09-05T12:22:12.064" v="816" actId="26606"/>
          <ac:spMkLst>
            <pc:docMk/>
            <pc:sldMk cId="2184832142" sldId="321"/>
            <ac:spMk id="9218" creationId="{00000000-0000-0000-0000-000000000000}"/>
          </ac:spMkLst>
        </pc:spChg>
        <pc:spChg chg="mod">
          <ac:chgData name="Dr. Mona Mohamed" userId="e8636c28ade556c0" providerId="LiveId" clId="{F40B21ED-7D1B-425E-ACB9-B8F78836FF80}" dt="2024-09-05T12:22:24.560" v="818" actId="120"/>
          <ac:spMkLst>
            <pc:docMk/>
            <pc:sldMk cId="2184832142" sldId="321"/>
            <ac:spMk id="9219" creationId="{00000000-0000-0000-0000-000000000000}"/>
          </ac:spMkLst>
        </pc:spChg>
        <pc:spChg chg="add">
          <ac:chgData name="Dr. Mona Mohamed" userId="e8636c28ade556c0" providerId="LiveId" clId="{F40B21ED-7D1B-425E-ACB9-B8F78836FF80}" dt="2024-09-05T12:22:12.064" v="816" actId="26606"/>
          <ac:spMkLst>
            <pc:docMk/>
            <pc:sldMk cId="2184832142" sldId="321"/>
            <ac:spMk id="9224" creationId="{117AB3D3-3C9C-4DED-809A-78734805B895}"/>
          </ac:spMkLst>
        </pc:spChg>
        <pc:spChg chg="add">
          <ac:chgData name="Dr. Mona Mohamed" userId="e8636c28ade556c0" providerId="LiveId" clId="{F40B21ED-7D1B-425E-ACB9-B8F78836FF80}" dt="2024-09-05T12:22:12.064" v="816" actId="26606"/>
          <ac:spMkLst>
            <pc:docMk/>
            <pc:sldMk cId="2184832142" sldId="321"/>
            <ac:spMk id="9226" creationId="{3A9A4357-BD1D-4622-A4FE-766E6AB8DE84}"/>
          </ac:spMkLst>
        </pc:spChg>
        <pc:spChg chg="add">
          <ac:chgData name="Dr. Mona Mohamed" userId="e8636c28ade556c0" providerId="LiveId" clId="{F40B21ED-7D1B-425E-ACB9-B8F78836FF80}" dt="2024-09-05T12:22:12.064" v="816" actId="26606"/>
          <ac:spMkLst>
            <pc:docMk/>
            <pc:sldMk cId="2184832142" sldId="321"/>
            <ac:spMk id="9228" creationId="{E659831F-0D9A-4C63-9EBB-8435B85A440F}"/>
          </ac:spMkLst>
        </pc:spChg>
        <pc:spChg chg="add">
          <ac:chgData name="Dr. Mona Mohamed" userId="e8636c28ade556c0" providerId="LiveId" clId="{F40B21ED-7D1B-425E-ACB9-B8F78836FF80}" dt="2024-09-05T12:22:12.064" v="816" actId="26606"/>
          <ac:spMkLst>
            <pc:docMk/>
            <pc:sldMk cId="2184832142" sldId="321"/>
            <ac:spMk id="9230" creationId="{E6995CE5-F890-4ABA-82A2-26507CE8D2A3}"/>
          </ac:spMkLst>
        </pc:spChg>
        <pc:picChg chg="add mod">
          <ac:chgData name="Dr. Mona Mohamed" userId="e8636c28ade556c0" providerId="LiveId" clId="{F40B21ED-7D1B-425E-ACB9-B8F78836FF80}" dt="2024-09-05T12:22:30.467" v="819" actId="14100"/>
          <ac:picMkLst>
            <pc:docMk/>
            <pc:sldMk cId="2184832142" sldId="321"/>
            <ac:picMk id="5" creationId="{1E3D7CF9-D56F-0596-41B4-38A30FE54A34}"/>
          </ac:picMkLst>
        </pc:picChg>
      </pc:sldChg>
      <pc:sldChg chg="del">
        <pc:chgData name="Dr. Mona Mohamed" userId="e8636c28ade556c0" providerId="LiveId" clId="{F40B21ED-7D1B-425E-ACB9-B8F78836FF80}" dt="2024-09-05T12:28:29.808" v="1235" actId="47"/>
        <pc:sldMkLst>
          <pc:docMk/>
          <pc:sldMk cId="1781174915" sldId="322"/>
        </pc:sldMkLst>
      </pc:sldChg>
      <pc:sldChg chg="modSp del mod">
        <pc:chgData name="Dr. Mona Mohamed" userId="e8636c28ade556c0" providerId="LiveId" clId="{F40B21ED-7D1B-425E-ACB9-B8F78836FF80}" dt="2024-09-05T15:08:30.360" v="4612" actId="47"/>
        <pc:sldMkLst>
          <pc:docMk/>
          <pc:sldMk cId="2654801964" sldId="323"/>
        </pc:sldMkLst>
        <pc:spChg chg="mod">
          <ac:chgData name="Dr. Mona Mohamed" userId="e8636c28ade556c0" providerId="LiveId" clId="{F40B21ED-7D1B-425E-ACB9-B8F78836FF80}" dt="2024-09-05T14:46:52.055" v="4380" actId="20577"/>
          <ac:spMkLst>
            <pc:docMk/>
            <pc:sldMk cId="2654801964" sldId="323"/>
            <ac:spMk id="9219" creationId="{00000000-0000-0000-0000-000000000000}"/>
          </ac:spMkLst>
        </pc:spChg>
      </pc:sldChg>
      <pc:sldChg chg="del">
        <pc:chgData name="Dr. Mona Mohamed" userId="e8636c28ade556c0" providerId="LiveId" clId="{F40B21ED-7D1B-425E-ACB9-B8F78836FF80}" dt="2024-09-05T12:28:32.254" v="1241" actId="47"/>
        <pc:sldMkLst>
          <pc:docMk/>
          <pc:sldMk cId="1974164346" sldId="324"/>
        </pc:sldMkLst>
      </pc:sldChg>
      <pc:sldChg chg="del">
        <pc:chgData name="Dr. Mona Mohamed" userId="e8636c28ade556c0" providerId="LiveId" clId="{F40B21ED-7D1B-425E-ACB9-B8F78836FF80}" dt="2024-09-05T12:28:32.518" v="1242" actId="47"/>
        <pc:sldMkLst>
          <pc:docMk/>
          <pc:sldMk cId="1135457637" sldId="325"/>
        </pc:sldMkLst>
      </pc:sldChg>
      <pc:sldChg chg="del">
        <pc:chgData name="Dr. Mona Mohamed" userId="e8636c28ade556c0" providerId="LiveId" clId="{F40B21ED-7D1B-425E-ACB9-B8F78836FF80}" dt="2024-09-05T12:28:33.703" v="1243" actId="47"/>
        <pc:sldMkLst>
          <pc:docMk/>
          <pc:sldMk cId="3619358071" sldId="326"/>
        </pc:sldMkLst>
      </pc:sldChg>
      <pc:sldChg chg="del">
        <pc:chgData name="Dr. Mona Mohamed" userId="e8636c28ade556c0" providerId="LiveId" clId="{F40B21ED-7D1B-425E-ACB9-B8F78836FF80}" dt="2024-09-05T12:28:34.886" v="1245" actId="47"/>
        <pc:sldMkLst>
          <pc:docMk/>
          <pc:sldMk cId="3742155929" sldId="327"/>
        </pc:sldMkLst>
      </pc:sldChg>
      <pc:sldChg chg="del">
        <pc:chgData name="Dr. Mona Mohamed" userId="e8636c28ade556c0" providerId="LiveId" clId="{F40B21ED-7D1B-425E-ACB9-B8F78836FF80}" dt="2024-09-05T12:28:35.597" v="1246" actId="47"/>
        <pc:sldMkLst>
          <pc:docMk/>
          <pc:sldMk cId="931059924" sldId="328"/>
        </pc:sldMkLst>
      </pc:sldChg>
      <pc:sldChg chg="del">
        <pc:chgData name="Dr. Mona Mohamed" userId="e8636c28ade556c0" providerId="LiveId" clId="{F40B21ED-7D1B-425E-ACB9-B8F78836FF80}" dt="2024-09-05T12:28:36.199" v="1247" actId="47"/>
        <pc:sldMkLst>
          <pc:docMk/>
          <pc:sldMk cId="1613705082" sldId="329"/>
        </pc:sldMkLst>
      </pc:sldChg>
      <pc:sldChg chg="del">
        <pc:chgData name="Dr. Mona Mohamed" userId="e8636c28ade556c0" providerId="LiveId" clId="{F40B21ED-7D1B-425E-ACB9-B8F78836FF80}" dt="2024-09-05T12:28:36.612" v="1248" actId="47"/>
        <pc:sldMkLst>
          <pc:docMk/>
          <pc:sldMk cId="4059285293" sldId="330"/>
        </pc:sldMkLst>
      </pc:sldChg>
      <pc:sldChg chg="del">
        <pc:chgData name="Dr. Mona Mohamed" userId="e8636c28ade556c0" providerId="LiveId" clId="{F40B21ED-7D1B-425E-ACB9-B8F78836FF80}" dt="2024-09-05T12:28:36.881" v="1249" actId="47"/>
        <pc:sldMkLst>
          <pc:docMk/>
          <pc:sldMk cId="1038903126" sldId="331"/>
        </pc:sldMkLst>
      </pc:sldChg>
      <pc:sldChg chg="del">
        <pc:chgData name="Dr. Mona Mohamed" userId="e8636c28ade556c0" providerId="LiveId" clId="{F40B21ED-7D1B-425E-ACB9-B8F78836FF80}" dt="2024-09-05T12:28:34.287" v="1244" actId="47"/>
        <pc:sldMkLst>
          <pc:docMk/>
          <pc:sldMk cId="1083489035" sldId="332"/>
        </pc:sldMkLst>
      </pc:sldChg>
      <pc:sldChg chg="del">
        <pc:chgData name="Dr. Mona Mohamed" userId="e8636c28ade556c0" providerId="LiveId" clId="{F40B21ED-7D1B-425E-ACB9-B8F78836FF80}" dt="2024-09-05T12:28:31.558" v="1240" actId="47"/>
        <pc:sldMkLst>
          <pc:docMk/>
          <pc:sldMk cId="1757489785" sldId="333"/>
        </pc:sldMkLst>
      </pc:sldChg>
      <pc:sldChg chg="del">
        <pc:chgData name="Dr. Mona Mohamed" userId="e8636c28ade556c0" providerId="LiveId" clId="{F40B21ED-7D1B-425E-ACB9-B8F78836FF80}" dt="2024-09-05T12:28:37.103" v="1250" actId="47"/>
        <pc:sldMkLst>
          <pc:docMk/>
          <pc:sldMk cId="3605727340" sldId="334"/>
        </pc:sldMkLst>
      </pc:sldChg>
      <pc:sldChg chg="del">
        <pc:chgData name="Dr. Mona Mohamed" userId="e8636c28ade556c0" providerId="LiveId" clId="{F40B21ED-7D1B-425E-ACB9-B8F78836FF80}" dt="2024-09-05T12:28:38.540" v="1255" actId="47"/>
        <pc:sldMkLst>
          <pc:docMk/>
          <pc:sldMk cId="1275050686" sldId="335"/>
        </pc:sldMkLst>
      </pc:sldChg>
      <pc:sldChg chg="del">
        <pc:chgData name="Dr. Mona Mohamed" userId="e8636c28ade556c0" providerId="LiveId" clId="{F40B21ED-7D1B-425E-ACB9-B8F78836FF80}" dt="2024-09-05T12:28:38.382" v="1254" actId="47"/>
        <pc:sldMkLst>
          <pc:docMk/>
          <pc:sldMk cId="2052972318" sldId="337"/>
        </pc:sldMkLst>
      </pc:sldChg>
      <pc:sldChg chg="del">
        <pc:chgData name="Dr. Mona Mohamed" userId="e8636c28ade556c0" providerId="LiveId" clId="{F40B21ED-7D1B-425E-ACB9-B8F78836FF80}" dt="2024-09-05T12:28:37.782" v="1251" actId="47"/>
        <pc:sldMkLst>
          <pc:docMk/>
          <pc:sldMk cId="578491555" sldId="338"/>
        </pc:sldMkLst>
      </pc:sldChg>
      <pc:sldChg chg="del">
        <pc:chgData name="Dr. Mona Mohamed" userId="e8636c28ade556c0" providerId="LiveId" clId="{F40B21ED-7D1B-425E-ACB9-B8F78836FF80}" dt="2024-09-05T12:28:38.002" v="1252" actId="47"/>
        <pc:sldMkLst>
          <pc:docMk/>
          <pc:sldMk cId="2187929291" sldId="339"/>
        </pc:sldMkLst>
      </pc:sldChg>
      <pc:sldChg chg="del">
        <pc:chgData name="Dr. Mona Mohamed" userId="e8636c28ade556c0" providerId="LiveId" clId="{F40B21ED-7D1B-425E-ACB9-B8F78836FF80}" dt="2024-09-05T12:28:38.192" v="1253" actId="47"/>
        <pc:sldMkLst>
          <pc:docMk/>
          <pc:sldMk cId="2309486351" sldId="340"/>
        </pc:sldMkLst>
      </pc:sldChg>
      <pc:sldChg chg="del">
        <pc:chgData name="Dr. Mona Mohamed" userId="e8636c28ade556c0" providerId="LiveId" clId="{F40B21ED-7D1B-425E-ACB9-B8F78836FF80}" dt="2024-09-05T12:28:38.745" v="1256" actId="47"/>
        <pc:sldMkLst>
          <pc:docMk/>
          <pc:sldMk cId="1816741698" sldId="341"/>
        </pc:sldMkLst>
      </pc:sldChg>
      <pc:sldChg chg="del">
        <pc:chgData name="Dr. Mona Mohamed" userId="e8636c28ade556c0" providerId="LiveId" clId="{F40B21ED-7D1B-425E-ACB9-B8F78836FF80}" dt="2024-09-05T12:28:38.886" v="1257" actId="47"/>
        <pc:sldMkLst>
          <pc:docMk/>
          <pc:sldMk cId="3895344746" sldId="342"/>
        </pc:sldMkLst>
      </pc:sldChg>
      <pc:sldChg chg="del">
        <pc:chgData name="Dr. Mona Mohamed" userId="e8636c28ade556c0" providerId="LiveId" clId="{F40B21ED-7D1B-425E-ACB9-B8F78836FF80}" dt="2024-09-05T12:28:39.059" v="1258" actId="47"/>
        <pc:sldMkLst>
          <pc:docMk/>
          <pc:sldMk cId="822042511" sldId="343"/>
        </pc:sldMkLst>
      </pc:sldChg>
      <pc:sldChg chg="del">
        <pc:chgData name="Dr. Mona Mohamed" userId="e8636c28ade556c0" providerId="LiveId" clId="{F40B21ED-7D1B-425E-ACB9-B8F78836FF80}" dt="2024-09-05T12:28:39.249" v="1259" actId="47"/>
        <pc:sldMkLst>
          <pc:docMk/>
          <pc:sldMk cId="3265609890" sldId="344"/>
        </pc:sldMkLst>
      </pc:sldChg>
      <pc:sldChg chg="del">
        <pc:chgData name="Dr. Mona Mohamed" userId="e8636c28ade556c0" providerId="LiveId" clId="{F40B21ED-7D1B-425E-ACB9-B8F78836FF80}" dt="2024-09-05T12:28:39.423" v="1260" actId="47"/>
        <pc:sldMkLst>
          <pc:docMk/>
          <pc:sldMk cId="3272777888" sldId="345"/>
        </pc:sldMkLst>
      </pc:sldChg>
      <pc:sldChg chg="del">
        <pc:chgData name="Dr. Mona Mohamed" userId="e8636c28ade556c0" providerId="LiveId" clId="{F40B21ED-7D1B-425E-ACB9-B8F78836FF80}" dt="2024-09-05T12:28:39.613" v="1261" actId="47"/>
        <pc:sldMkLst>
          <pc:docMk/>
          <pc:sldMk cId="3820083185" sldId="346"/>
        </pc:sldMkLst>
      </pc:sldChg>
      <pc:sldChg chg="del">
        <pc:chgData name="Dr. Mona Mohamed" userId="e8636c28ade556c0" providerId="LiveId" clId="{F40B21ED-7D1B-425E-ACB9-B8F78836FF80}" dt="2024-09-05T12:28:39.788" v="1262" actId="47"/>
        <pc:sldMkLst>
          <pc:docMk/>
          <pc:sldMk cId="2633162264" sldId="347"/>
        </pc:sldMkLst>
      </pc:sldChg>
      <pc:sldChg chg="del">
        <pc:chgData name="Dr. Mona Mohamed" userId="e8636c28ade556c0" providerId="LiveId" clId="{F40B21ED-7D1B-425E-ACB9-B8F78836FF80}" dt="2024-09-05T12:28:40.739" v="1263" actId="47"/>
        <pc:sldMkLst>
          <pc:docMk/>
          <pc:sldMk cId="711372009" sldId="348"/>
        </pc:sldMkLst>
      </pc:sldChg>
      <pc:sldChg chg="del">
        <pc:chgData name="Dr. Mona Mohamed" userId="e8636c28ade556c0" providerId="LiveId" clId="{F40B21ED-7D1B-425E-ACB9-B8F78836FF80}" dt="2024-09-05T12:28:41.007" v="1264" actId="47"/>
        <pc:sldMkLst>
          <pc:docMk/>
          <pc:sldMk cId="238981498" sldId="350"/>
        </pc:sldMkLst>
      </pc:sldChg>
      <pc:sldChg chg="del">
        <pc:chgData name="Dr. Mona Mohamed" userId="e8636c28ade556c0" providerId="LiveId" clId="{F40B21ED-7D1B-425E-ACB9-B8F78836FF80}" dt="2024-09-05T12:28:41.228" v="1265" actId="47"/>
        <pc:sldMkLst>
          <pc:docMk/>
          <pc:sldMk cId="3891057171" sldId="352"/>
        </pc:sldMkLst>
      </pc:sldChg>
      <pc:sldChg chg="del">
        <pc:chgData name="Dr. Mona Mohamed" userId="e8636c28ade556c0" providerId="LiveId" clId="{F40B21ED-7D1B-425E-ACB9-B8F78836FF80}" dt="2024-09-05T12:28:41.432" v="1266" actId="47"/>
        <pc:sldMkLst>
          <pc:docMk/>
          <pc:sldMk cId="2633034993" sldId="353"/>
        </pc:sldMkLst>
      </pc:sldChg>
      <pc:sldChg chg="del">
        <pc:chgData name="Dr. Mona Mohamed" userId="e8636c28ade556c0" providerId="LiveId" clId="{F40B21ED-7D1B-425E-ACB9-B8F78836FF80}" dt="2024-09-05T12:28:41.638" v="1267" actId="47"/>
        <pc:sldMkLst>
          <pc:docMk/>
          <pc:sldMk cId="4212010778" sldId="355"/>
        </pc:sldMkLst>
      </pc:sldChg>
      <pc:sldChg chg="del">
        <pc:chgData name="Dr. Mona Mohamed" userId="e8636c28ade556c0" providerId="LiveId" clId="{F40B21ED-7D1B-425E-ACB9-B8F78836FF80}" dt="2024-09-05T12:28:41.811" v="1268" actId="47"/>
        <pc:sldMkLst>
          <pc:docMk/>
          <pc:sldMk cId="1333247244" sldId="356"/>
        </pc:sldMkLst>
      </pc:sldChg>
      <pc:sldChg chg="del">
        <pc:chgData name="Dr. Mona Mohamed" userId="e8636c28ade556c0" providerId="LiveId" clId="{F40B21ED-7D1B-425E-ACB9-B8F78836FF80}" dt="2024-09-05T12:28:42.612" v="1269" actId="47"/>
        <pc:sldMkLst>
          <pc:docMk/>
          <pc:sldMk cId="715703434" sldId="357"/>
        </pc:sldMkLst>
      </pc:sldChg>
      <pc:sldChg chg="del">
        <pc:chgData name="Dr. Mona Mohamed" userId="e8636c28ade556c0" providerId="LiveId" clId="{F40B21ED-7D1B-425E-ACB9-B8F78836FF80}" dt="2024-09-05T12:28:42.833" v="1270" actId="47"/>
        <pc:sldMkLst>
          <pc:docMk/>
          <pc:sldMk cId="2620123285" sldId="358"/>
        </pc:sldMkLst>
      </pc:sldChg>
      <pc:sldChg chg="del">
        <pc:chgData name="Dr. Mona Mohamed" userId="e8636c28ade556c0" providerId="LiveId" clId="{F40B21ED-7D1B-425E-ACB9-B8F78836FF80}" dt="2024-09-05T12:28:43.070" v="1271" actId="47"/>
        <pc:sldMkLst>
          <pc:docMk/>
          <pc:sldMk cId="2234655423" sldId="359"/>
        </pc:sldMkLst>
      </pc:sldChg>
      <pc:sldChg chg="del">
        <pc:chgData name="Dr. Mona Mohamed" userId="e8636c28ade556c0" providerId="LiveId" clId="{F40B21ED-7D1B-425E-ACB9-B8F78836FF80}" dt="2024-09-05T12:28:43.216" v="1272" actId="47"/>
        <pc:sldMkLst>
          <pc:docMk/>
          <pc:sldMk cId="2237377313" sldId="360"/>
        </pc:sldMkLst>
      </pc:sldChg>
      <pc:sldChg chg="del">
        <pc:chgData name="Dr. Mona Mohamed" userId="e8636c28ade556c0" providerId="LiveId" clId="{F40B21ED-7D1B-425E-ACB9-B8F78836FF80}" dt="2024-09-05T12:28:43.407" v="1273" actId="47"/>
        <pc:sldMkLst>
          <pc:docMk/>
          <pc:sldMk cId="2235843782" sldId="361"/>
        </pc:sldMkLst>
      </pc:sldChg>
      <pc:sldChg chg="del">
        <pc:chgData name="Dr. Mona Mohamed" userId="e8636c28ade556c0" providerId="LiveId" clId="{F40B21ED-7D1B-425E-ACB9-B8F78836FF80}" dt="2024-09-05T12:28:44.212" v="1274" actId="47"/>
        <pc:sldMkLst>
          <pc:docMk/>
          <pc:sldMk cId="3562162907" sldId="362"/>
        </pc:sldMkLst>
      </pc:sldChg>
      <pc:sldChg chg="del">
        <pc:chgData name="Dr. Mona Mohamed" userId="e8636c28ade556c0" providerId="LiveId" clId="{F40B21ED-7D1B-425E-ACB9-B8F78836FF80}" dt="2024-09-05T12:28:44.417" v="1275" actId="47"/>
        <pc:sldMkLst>
          <pc:docMk/>
          <pc:sldMk cId="1044706906" sldId="363"/>
        </pc:sldMkLst>
      </pc:sldChg>
      <pc:sldChg chg="del">
        <pc:chgData name="Dr. Mona Mohamed" userId="e8636c28ade556c0" providerId="LiveId" clId="{F40B21ED-7D1B-425E-ACB9-B8F78836FF80}" dt="2024-09-05T12:28:44.608" v="1276" actId="47"/>
        <pc:sldMkLst>
          <pc:docMk/>
          <pc:sldMk cId="3029712369" sldId="364"/>
        </pc:sldMkLst>
      </pc:sldChg>
      <pc:sldChg chg="addSp delSp modSp add mod setBg">
        <pc:chgData name="Dr. Mona Mohamed" userId="e8636c28ade556c0" providerId="LiveId" clId="{F40B21ED-7D1B-425E-ACB9-B8F78836FF80}" dt="2024-09-05T15:09:57.621" v="4628" actId="113"/>
        <pc:sldMkLst>
          <pc:docMk/>
          <pc:sldMk cId="705822476" sldId="365"/>
        </pc:sldMkLst>
        <pc:spChg chg="mod">
          <ac:chgData name="Dr. Mona Mohamed" userId="e8636c28ade556c0" providerId="LiveId" clId="{F40B21ED-7D1B-425E-ACB9-B8F78836FF80}" dt="2024-09-05T15:09:12.956" v="4619" actId="26606"/>
          <ac:spMkLst>
            <pc:docMk/>
            <pc:sldMk cId="705822476" sldId="365"/>
            <ac:spMk id="11266" creationId="{00000000-0000-0000-0000-000000000000}"/>
          </ac:spMkLst>
        </pc:spChg>
        <pc:spChg chg="mod">
          <ac:chgData name="Dr. Mona Mohamed" userId="e8636c28ade556c0" providerId="LiveId" clId="{F40B21ED-7D1B-425E-ACB9-B8F78836FF80}" dt="2024-09-05T15:09:57.621" v="4628" actId="113"/>
          <ac:spMkLst>
            <pc:docMk/>
            <pc:sldMk cId="705822476" sldId="365"/>
            <ac:spMk id="11267" creationId="{00000000-0000-0000-0000-000000000000}"/>
          </ac:spMkLst>
        </pc:spChg>
        <pc:spChg chg="add del">
          <ac:chgData name="Dr. Mona Mohamed" userId="e8636c28ade556c0" providerId="LiveId" clId="{F40B21ED-7D1B-425E-ACB9-B8F78836FF80}" dt="2024-09-05T15:09:12.956" v="4618" actId="26606"/>
          <ac:spMkLst>
            <pc:docMk/>
            <pc:sldMk cId="705822476" sldId="365"/>
            <ac:spMk id="11272" creationId="{907EF6B7-1338-4443-8C46-6A318D952DFD}"/>
          </ac:spMkLst>
        </pc:spChg>
        <pc:spChg chg="add del">
          <ac:chgData name="Dr. Mona Mohamed" userId="e8636c28ade556c0" providerId="LiveId" clId="{F40B21ED-7D1B-425E-ACB9-B8F78836FF80}" dt="2024-09-05T15:09:12.956" v="4618" actId="26606"/>
          <ac:spMkLst>
            <pc:docMk/>
            <pc:sldMk cId="705822476" sldId="365"/>
            <ac:spMk id="11274" creationId="{DAAE4CDD-124C-4DCF-9584-B6033B545DD5}"/>
          </ac:spMkLst>
        </pc:spChg>
        <pc:spChg chg="add del">
          <ac:chgData name="Dr. Mona Mohamed" userId="e8636c28ade556c0" providerId="LiveId" clId="{F40B21ED-7D1B-425E-ACB9-B8F78836FF80}" dt="2024-09-05T15:09:12.956" v="4618" actId="26606"/>
          <ac:spMkLst>
            <pc:docMk/>
            <pc:sldMk cId="705822476" sldId="365"/>
            <ac:spMk id="11276" creationId="{081E4A58-353D-44AE-B2FC-2A74E2E400F7}"/>
          </ac:spMkLst>
        </pc:spChg>
        <pc:spChg chg="add">
          <ac:chgData name="Dr. Mona Mohamed" userId="e8636c28ade556c0" providerId="LiveId" clId="{F40B21ED-7D1B-425E-ACB9-B8F78836FF80}" dt="2024-09-05T15:09:12.956" v="4619" actId="26606"/>
          <ac:spMkLst>
            <pc:docMk/>
            <pc:sldMk cId="705822476" sldId="365"/>
            <ac:spMk id="11278" creationId="{777A147A-9ED8-46B4-8660-1B3C2AA880B5}"/>
          </ac:spMkLst>
        </pc:spChg>
        <pc:spChg chg="add">
          <ac:chgData name="Dr. Mona Mohamed" userId="e8636c28ade556c0" providerId="LiveId" clId="{F40B21ED-7D1B-425E-ACB9-B8F78836FF80}" dt="2024-09-05T15:09:12.956" v="4619" actId="26606"/>
          <ac:spMkLst>
            <pc:docMk/>
            <pc:sldMk cId="705822476" sldId="365"/>
            <ac:spMk id="11279" creationId="{5D6C15A0-C087-4593-8414-2B4EC1CDC3DE}"/>
          </ac:spMkLst>
        </pc:spChg>
      </pc:sldChg>
      <pc:sldChg chg="modSp add mod">
        <pc:chgData name="Dr. Mona Mohamed" userId="e8636c28ade556c0" providerId="LiveId" clId="{F40B21ED-7D1B-425E-ACB9-B8F78836FF80}" dt="2024-09-05T11:11:39.553" v="259" actId="12"/>
        <pc:sldMkLst>
          <pc:docMk/>
          <pc:sldMk cId="3673510251" sldId="366"/>
        </pc:sldMkLst>
        <pc:spChg chg="mod">
          <ac:chgData name="Dr. Mona Mohamed" userId="e8636c28ade556c0" providerId="LiveId" clId="{F40B21ED-7D1B-425E-ACB9-B8F78836FF80}" dt="2024-09-05T10:33:22.092" v="249"/>
          <ac:spMkLst>
            <pc:docMk/>
            <pc:sldMk cId="3673510251" sldId="366"/>
            <ac:spMk id="9218" creationId="{00000000-0000-0000-0000-000000000000}"/>
          </ac:spMkLst>
        </pc:spChg>
        <pc:spChg chg="mod">
          <ac:chgData name="Dr. Mona Mohamed" userId="e8636c28ade556c0" providerId="LiveId" clId="{F40B21ED-7D1B-425E-ACB9-B8F78836FF80}" dt="2024-09-05T11:11:39.553" v="259" actId="12"/>
          <ac:spMkLst>
            <pc:docMk/>
            <pc:sldMk cId="3673510251" sldId="366"/>
            <ac:spMk id="9219" creationId="{00000000-0000-0000-0000-000000000000}"/>
          </ac:spMkLst>
        </pc:spChg>
      </pc:sldChg>
      <pc:sldChg chg="modSp add mod">
        <pc:chgData name="Dr. Mona Mohamed" userId="e8636c28ade556c0" providerId="LiveId" clId="{F40B21ED-7D1B-425E-ACB9-B8F78836FF80}" dt="2024-09-05T11:14:07.716" v="275" actId="20577"/>
        <pc:sldMkLst>
          <pc:docMk/>
          <pc:sldMk cId="2182316369" sldId="367"/>
        </pc:sldMkLst>
        <pc:spChg chg="mod">
          <ac:chgData name="Dr. Mona Mohamed" userId="e8636c28ade556c0" providerId="LiveId" clId="{F40B21ED-7D1B-425E-ACB9-B8F78836FF80}" dt="2024-09-05T11:12:10.636" v="261"/>
          <ac:spMkLst>
            <pc:docMk/>
            <pc:sldMk cId="2182316369" sldId="367"/>
            <ac:spMk id="9218" creationId="{00000000-0000-0000-0000-000000000000}"/>
          </ac:spMkLst>
        </pc:spChg>
        <pc:spChg chg="mod">
          <ac:chgData name="Dr. Mona Mohamed" userId="e8636c28ade556c0" providerId="LiveId" clId="{F40B21ED-7D1B-425E-ACB9-B8F78836FF80}" dt="2024-09-05T11:14:07.716" v="275" actId="20577"/>
          <ac:spMkLst>
            <pc:docMk/>
            <pc:sldMk cId="2182316369" sldId="367"/>
            <ac:spMk id="9219" creationId="{00000000-0000-0000-0000-000000000000}"/>
          </ac:spMkLst>
        </pc:spChg>
      </pc:sldChg>
      <pc:sldChg chg="modSp add del mod">
        <pc:chgData name="Dr. Mona Mohamed" userId="e8636c28ade556c0" providerId="LiveId" clId="{F40B21ED-7D1B-425E-ACB9-B8F78836FF80}" dt="2024-09-05T11:47:54.422" v="383" actId="47"/>
        <pc:sldMkLst>
          <pc:docMk/>
          <pc:sldMk cId="3044954937" sldId="368"/>
        </pc:sldMkLst>
        <pc:spChg chg="mod">
          <ac:chgData name="Dr. Mona Mohamed" userId="e8636c28ade556c0" providerId="LiveId" clId="{F40B21ED-7D1B-425E-ACB9-B8F78836FF80}" dt="2024-09-05T11:45:55.268" v="372" actId="404"/>
          <ac:spMkLst>
            <pc:docMk/>
            <pc:sldMk cId="3044954937" sldId="368"/>
            <ac:spMk id="9219" creationId="{00000000-0000-0000-0000-000000000000}"/>
          </ac:spMkLst>
        </pc:spChg>
      </pc:sldChg>
      <pc:sldChg chg="modSp add mod">
        <pc:chgData name="Dr. Mona Mohamed" userId="e8636c28ade556c0" providerId="LiveId" clId="{F40B21ED-7D1B-425E-ACB9-B8F78836FF80}" dt="2024-09-05T11:47:47.257" v="382" actId="20577"/>
        <pc:sldMkLst>
          <pc:docMk/>
          <pc:sldMk cId="1710295117" sldId="369"/>
        </pc:sldMkLst>
        <pc:spChg chg="mod">
          <ac:chgData name="Dr. Mona Mohamed" userId="e8636c28ade556c0" providerId="LiveId" clId="{F40B21ED-7D1B-425E-ACB9-B8F78836FF80}" dt="2024-09-05T11:47:47.257" v="382" actId="20577"/>
          <ac:spMkLst>
            <pc:docMk/>
            <pc:sldMk cId="1710295117" sldId="369"/>
            <ac:spMk id="9219" creationId="{00000000-0000-0000-0000-000000000000}"/>
          </ac:spMkLst>
        </pc:spChg>
      </pc:sldChg>
      <pc:sldChg chg="modSp add mod">
        <pc:chgData name="Dr. Mona Mohamed" userId="e8636c28ade556c0" providerId="LiveId" clId="{F40B21ED-7D1B-425E-ACB9-B8F78836FF80}" dt="2024-09-05T11:51:42.435" v="412" actId="20577"/>
        <pc:sldMkLst>
          <pc:docMk/>
          <pc:sldMk cId="4093186031" sldId="370"/>
        </pc:sldMkLst>
        <pc:spChg chg="mod">
          <ac:chgData name="Dr. Mona Mohamed" userId="e8636c28ade556c0" providerId="LiveId" clId="{F40B21ED-7D1B-425E-ACB9-B8F78836FF80}" dt="2024-09-05T11:48:47.745" v="390" actId="2711"/>
          <ac:spMkLst>
            <pc:docMk/>
            <pc:sldMk cId="4093186031" sldId="370"/>
            <ac:spMk id="9218" creationId="{00000000-0000-0000-0000-000000000000}"/>
          </ac:spMkLst>
        </pc:spChg>
        <pc:spChg chg="mod">
          <ac:chgData name="Dr. Mona Mohamed" userId="e8636c28ade556c0" providerId="LiveId" clId="{F40B21ED-7D1B-425E-ACB9-B8F78836FF80}" dt="2024-09-05T11:51:42.435" v="412" actId="20577"/>
          <ac:spMkLst>
            <pc:docMk/>
            <pc:sldMk cId="4093186031" sldId="370"/>
            <ac:spMk id="9219" creationId="{00000000-0000-0000-0000-000000000000}"/>
          </ac:spMkLst>
        </pc:spChg>
      </pc:sldChg>
      <pc:sldChg chg="modSp add mod">
        <pc:chgData name="Dr. Mona Mohamed" userId="e8636c28ade556c0" providerId="LiveId" clId="{F40B21ED-7D1B-425E-ACB9-B8F78836FF80}" dt="2024-09-05T11:53:09.152" v="441" actId="20577"/>
        <pc:sldMkLst>
          <pc:docMk/>
          <pc:sldMk cId="1438952957" sldId="371"/>
        </pc:sldMkLst>
        <pc:spChg chg="mod">
          <ac:chgData name="Dr. Mona Mohamed" userId="e8636c28ade556c0" providerId="LiveId" clId="{F40B21ED-7D1B-425E-ACB9-B8F78836FF80}" dt="2024-09-05T11:53:09.152" v="441" actId="20577"/>
          <ac:spMkLst>
            <pc:docMk/>
            <pc:sldMk cId="1438952957" sldId="371"/>
            <ac:spMk id="9219" creationId="{00000000-0000-0000-0000-000000000000}"/>
          </ac:spMkLst>
        </pc:spChg>
      </pc:sldChg>
      <pc:sldChg chg="addSp delSp modSp add mod">
        <pc:chgData name="Dr. Mona Mohamed" userId="e8636c28ade556c0" providerId="LiveId" clId="{F40B21ED-7D1B-425E-ACB9-B8F78836FF80}" dt="2024-09-05T12:05:47.971" v="577" actId="255"/>
        <pc:sldMkLst>
          <pc:docMk/>
          <pc:sldMk cId="3931203001" sldId="372"/>
        </pc:sldMkLst>
        <pc:spChg chg="add del mod">
          <ac:chgData name="Dr. Mona Mohamed" userId="e8636c28ade556c0" providerId="LiveId" clId="{F40B21ED-7D1B-425E-ACB9-B8F78836FF80}" dt="2024-09-05T11:54:20.933" v="444" actId="478"/>
          <ac:spMkLst>
            <pc:docMk/>
            <pc:sldMk cId="3931203001" sldId="372"/>
            <ac:spMk id="3" creationId="{9C3B3395-4BAC-62E6-86F6-93C83E1429EF}"/>
          </ac:spMkLst>
        </pc:spChg>
        <pc:spChg chg="mod">
          <ac:chgData name="Dr. Mona Mohamed" userId="e8636c28ade556c0" providerId="LiveId" clId="{F40B21ED-7D1B-425E-ACB9-B8F78836FF80}" dt="2024-09-05T12:05:47.971" v="577" actId="255"/>
          <ac:spMkLst>
            <pc:docMk/>
            <pc:sldMk cId="3931203001" sldId="372"/>
            <ac:spMk id="9218" creationId="{00000000-0000-0000-0000-000000000000}"/>
          </ac:spMkLst>
        </pc:spChg>
        <pc:spChg chg="del">
          <ac:chgData name="Dr. Mona Mohamed" userId="e8636c28ade556c0" providerId="LiveId" clId="{F40B21ED-7D1B-425E-ACB9-B8F78836FF80}" dt="2024-09-05T11:54:18.745" v="443" actId="478"/>
          <ac:spMkLst>
            <pc:docMk/>
            <pc:sldMk cId="3931203001" sldId="372"/>
            <ac:spMk id="9219" creationId="{00000000-0000-0000-0000-000000000000}"/>
          </ac:spMkLst>
        </pc:spChg>
        <pc:graphicFrameChg chg="add mod modGraphic">
          <ac:chgData name="Dr. Mona Mohamed" userId="e8636c28ade556c0" providerId="LiveId" clId="{F40B21ED-7D1B-425E-ACB9-B8F78836FF80}" dt="2024-09-05T12:04:11.860" v="545" actId="255"/>
          <ac:graphicFrameMkLst>
            <pc:docMk/>
            <pc:sldMk cId="3931203001" sldId="372"/>
            <ac:graphicFrameMk id="4" creationId="{ADFC1C4C-6DC6-B724-CE34-59AB9314D9BB}"/>
          </ac:graphicFrameMkLst>
        </pc:graphicFrameChg>
      </pc:sldChg>
      <pc:sldChg chg="addSp delSp modSp add mod">
        <pc:chgData name="Dr. Mona Mohamed" userId="e8636c28ade556c0" providerId="LiveId" clId="{F40B21ED-7D1B-425E-ACB9-B8F78836FF80}" dt="2024-09-05T12:10:30.402" v="640" actId="114"/>
        <pc:sldMkLst>
          <pc:docMk/>
          <pc:sldMk cId="2163098519" sldId="373"/>
        </pc:sldMkLst>
        <pc:spChg chg="add mod">
          <ac:chgData name="Dr. Mona Mohamed" userId="e8636c28ade556c0" providerId="LiveId" clId="{F40B21ED-7D1B-425E-ACB9-B8F78836FF80}" dt="2024-09-05T12:10:30.402" v="640" actId="114"/>
          <ac:spMkLst>
            <pc:docMk/>
            <pc:sldMk cId="2163098519" sldId="373"/>
            <ac:spMk id="4" creationId="{7A289051-098B-15B1-C9BB-5C55D747CC8A}"/>
          </ac:spMkLst>
        </pc:spChg>
        <pc:spChg chg="mod">
          <ac:chgData name="Dr. Mona Mohamed" userId="e8636c28ade556c0" providerId="LiveId" clId="{F40B21ED-7D1B-425E-ACB9-B8F78836FF80}" dt="2024-09-05T12:06:49.863" v="594" actId="20577"/>
          <ac:spMkLst>
            <pc:docMk/>
            <pc:sldMk cId="2163098519" sldId="373"/>
            <ac:spMk id="9218" creationId="{00000000-0000-0000-0000-000000000000}"/>
          </ac:spMkLst>
        </pc:spChg>
        <pc:spChg chg="del mod">
          <ac:chgData name="Dr. Mona Mohamed" userId="e8636c28ade556c0" providerId="LiveId" clId="{F40B21ED-7D1B-425E-ACB9-B8F78836FF80}" dt="2024-09-05T12:07:24.860" v="598" actId="12084"/>
          <ac:spMkLst>
            <pc:docMk/>
            <pc:sldMk cId="2163098519" sldId="373"/>
            <ac:spMk id="9219" creationId="{00000000-0000-0000-0000-000000000000}"/>
          </ac:spMkLst>
        </pc:spChg>
        <pc:graphicFrameChg chg="add del mod">
          <ac:chgData name="Dr. Mona Mohamed" userId="e8636c28ade556c0" providerId="LiveId" clId="{F40B21ED-7D1B-425E-ACB9-B8F78836FF80}" dt="2024-09-05T12:09:48.048" v="628" actId="478"/>
          <ac:graphicFrameMkLst>
            <pc:docMk/>
            <pc:sldMk cId="2163098519" sldId="373"/>
            <ac:graphicFrameMk id="2" creationId="{B8319C1C-5903-9E60-98CE-56335D98B8D6}"/>
          </ac:graphicFrameMkLst>
        </pc:graphicFrameChg>
      </pc:sldChg>
      <pc:sldChg chg="add del">
        <pc:chgData name="Dr. Mona Mohamed" userId="e8636c28ade556c0" providerId="LiveId" clId="{F40B21ED-7D1B-425E-ACB9-B8F78836FF80}" dt="2024-09-05T12:04:23.271" v="547" actId="47"/>
        <pc:sldMkLst>
          <pc:docMk/>
          <pc:sldMk cId="2837321514" sldId="373"/>
        </pc:sldMkLst>
      </pc:sldChg>
      <pc:sldChg chg="add">
        <pc:chgData name="Dr. Mona Mohamed" userId="e8636c28ade556c0" providerId="LiveId" clId="{F40B21ED-7D1B-425E-ACB9-B8F78836FF80}" dt="2024-09-05T12:09:42.670" v="627" actId="2890"/>
        <pc:sldMkLst>
          <pc:docMk/>
          <pc:sldMk cId="2839960418" sldId="374"/>
        </pc:sldMkLst>
      </pc:sldChg>
      <pc:sldChg chg="modSp add del mod">
        <pc:chgData name="Dr. Mona Mohamed" userId="e8636c28ade556c0" providerId="LiveId" clId="{F40B21ED-7D1B-425E-ACB9-B8F78836FF80}" dt="2024-09-05T12:28:23.348" v="1232" actId="47"/>
        <pc:sldMkLst>
          <pc:docMk/>
          <pc:sldMk cId="231095704" sldId="375"/>
        </pc:sldMkLst>
        <pc:spChg chg="mod">
          <ac:chgData name="Dr. Mona Mohamed" userId="e8636c28ade556c0" providerId="LiveId" clId="{F40B21ED-7D1B-425E-ACB9-B8F78836FF80}" dt="2024-09-05T12:23:11.172" v="830" actId="20577"/>
          <ac:spMkLst>
            <pc:docMk/>
            <pc:sldMk cId="231095704" sldId="375"/>
            <ac:spMk id="9218" creationId="{00000000-0000-0000-0000-000000000000}"/>
          </ac:spMkLst>
        </pc:spChg>
        <pc:spChg chg="mod">
          <ac:chgData name="Dr. Mona Mohamed" userId="e8636c28ade556c0" providerId="LiveId" clId="{F40B21ED-7D1B-425E-ACB9-B8F78836FF80}" dt="2024-09-05T12:27:39.213" v="1194" actId="207"/>
          <ac:spMkLst>
            <pc:docMk/>
            <pc:sldMk cId="231095704" sldId="375"/>
            <ac:spMk id="9219" creationId="{00000000-0000-0000-0000-000000000000}"/>
          </ac:spMkLst>
        </pc:spChg>
      </pc:sldChg>
      <pc:sldChg chg="modSp add mod">
        <pc:chgData name="Dr. Mona Mohamed" userId="e8636c28ade556c0" providerId="LiveId" clId="{F40B21ED-7D1B-425E-ACB9-B8F78836FF80}" dt="2024-09-05T12:28:18.925" v="1231" actId="20577"/>
        <pc:sldMkLst>
          <pc:docMk/>
          <pc:sldMk cId="613870357" sldId="376"/>
        </pc:sldMkLst>
        <pc:spChg chg="mod">
          <ac:chgData name="Dr. Mona Mohamed" userId="e8636c28ade556c0" providerId="LiveId" clId="{F40B21ED-7D1B-425E-ACB9-B8F78836FF80}" dt="2024-09-05T12:28:18.925" v="1231" actId="20577"/>
          <ac:spMkLst>
            <pc:docMk/>
            <pc:sldMk cId="613870357" sldId="376"/>
            <ac:spMk id="9219" creationId="{00000000-0000-0000-0000-000000000000}"/>
          </ac:spMkLst>
        </pc:spChg>
      </pc:sldChg>
      <pc:sldChg chg="addSp modSp add mod setBg">
        <pc:chgData name="Dr. Mona Mohamed" userId="e8636c28ade556c0" providerId="LiveId" clId="{F40B21ED-7D1B-425E-ACB9-B8F78836FF80}" dt="2024-09-05T12:34:13.644" v="1476" actId="13900"/>
        <pc:sldMkLst>
          <pc:docMk/>
          <pc:sldMk cId="2274860278" sldId="377"/>
        </pc:sldMkLst>
        <pc:spChg chg="mod">
          <ac:chgData name="Dr. Mona Mohamed" userId="e8636c28ade556c0" providerId="LiveId" clId="{F40B21ED-7D1B-425E-ACB9-B8F78836FF80}" dt="2024-09-05T12:31:43.681" v="1293" actId="26606"/>
          <ac:spMkLst>
            <pc:docMk/>
            <pc:sldMk cId="2274860278" sldId="377"/>
            <ac:spMk id="9218" creationId="{00000000-0000-0000-0000-000000000000}"/>
          </ac:spMkLst>
        </pc:spChg>
        <pc:spChg chg="mod">
          <ac:chgData name="Dr. Mona Mohamed" userId="e8636c28ade556c0" providerId="LiveId" clId="{F40B21ED-7D1B-425E-ACB9-B8F78836FF80}" dt="2024-09-05T12:34:13.644" v="1476" actId="13900"/>
          <ac:spMkLst>
            <pc:docMk/>
            <pc:sldMk cId="2274860278" sldId="377"/>
            <ac:spMk id="9219" creationId="{00000000-0000-0000-0000-000000000000}"/>
          </ac:spMkLst>
        </pc:spChg>
        <pc:spChg chg="add">
          <ac:chgData name="Dr. Mona Mohamed" userId="e8636c28ade556c0" providerId="LiveId" clId="{F40B21ED-7D1B-425E-ACB9-B8F78836FF80}" dt="2024-09-05T12:31:43.681" v="1293" actId="26606"/>
          <ac:spMkLst>
            <pc:docMk/>
            <pc:sldMk cId="2274860278" sldId="377"/>
            <ac:spMk id="9224" creationId="{3AD318CC-E2A8-4E27-9548-A047A78999B1}"/>
          </ac:spMkLst>
        </pc:spChg>
        <pc:spChg chg="add">
          <ac:chgData name="Dr. Mona Mohamed" userId="e8636c28ade556c0" providerId="LiveId" clId="{F40B21ED-7D1B-425E-ACB9-B8F78836FF80}" dt="2024-09-05T12:31:43.681" v="1293" actId="26606"/>
          <ac:spMkLst>
            <pc:docMk/>
            <pc:sldMk cId="2274860278" sldId="377"/>
            <ac:spMk id="9230" creationId="{2C1BBA94-3F40-40AA-8BB9-E69E25E537C1}"/>
          </ac:spMkLst>
        </pc:spChg>
        <pc:grpChg chg="add">
          <ac:chgData name="Dr. Mona Mohamed" userId="e8636c28ade556c0" providerId="LiveId" clId="{F40B21ED-7D1B-425E-ACB9-B8F78836FF80}" dt="2024-09-05T12:31:43.681" v="1293" actId="26606"/>
          <ac:grpSpMkLst>
            <pc:docMk/>
            <pc:sldMk cId="2274860278" sldId="377"/>
            <ac:grpSpMk id="9226" creationId="{B14B560F-9DD7-4302-A60B-EBD3EF59B073}"/>
          </ac:grpSpMkLst>
        </pc:grpChg>
      </pc:sldChg>
      <pc:sldChg chg="addSp modSp add mod setBg">
        <pc:chgData name="Dr. Mona Mohamed" userId="e8636c28ade556c0" providerId="LiveId" clId="{F40B21ED-7D1B-425E-ACB9-B8F78836FF80}" dt="2024-09-05T12:40:02.156" v="1632" actId="20577"/>
        <pc:sldMkLst>
          <pc:docMk/>
          <pc:sldMk cId="1717093648" sldId="378"/>
        </pc:sldMkLst>
        <pc:spChg chg="mod">
          <ac:chgData name="Dr. Mona Mohamed" userId="e8636c28ade556c0" providerId="LiveId" clId="{F40B21ED-7D1B-425E-ACB9-B8F78836FF80}" dt="2024-09-05T12:37:55.969" v="1488" actId="26606"/>
          <ac:spMkLst>
            <pc:docMk/>
            <pc:sldMk cId="1717093648" sldId="378"/>
            <ac:spMk id="9218" creationId="{00000000-0000-0000-0000-000000000000}"/>
          </ac:spMkLst>
        </pc:spChg>
        <pc:spChg chg="mod">
          <ac:chgData name="Dr. Mona Mohamed" userId="e8636c28ade556c0" providerId="LiveId" clId="{F40B21ED-7D1B-425E-ACB9-B8F78836FF80}" dt="2024-09-05T12:40:02.156" v="1632" actId="20577"/>
          <ac:spMkLst>
            <pc:docMk/>
            <pc:sldMk cId="1717093648" sldId="378"/>
            <ac:spMk id="9219" creationId="{00000000-0000-0000-0000-000000000000}"/>
          </ac:spMkLst>
        </pc:spChg>
        <pc:spChg chg="add">
          <ac:chgData name="Dr. Mona Mohamed" userId="e8636c28ade556c0" providerId="LiveId" clId="{F40B21ED-7D1B-425E-ACB9-B8F78836FF80}" dt="2024-09-05T12:37:55.969" v="1488" actId="26606"/>
          <ac:spMkLst>
            <pc:docMk/>
            <pc:sldMk cId="1717093648" sldId="378"/>
            <ac:spMk id="9224" creationId="{907EF6B7-1338-4443-8C46-6A318D952DFD}"/>
          </ac:spMkLst>
        </pc:spChg>
        <pc:spChg chg="add">
          <ac:chgData name="Dr. Mona Mohamed" userId="e8636c28ade556c0" providerId="LiveId" clId="{F40B21ED-7D1B-425E-ACB9-B8F78836FF80}" dt="2024-09-05T12:37:55.969" v="1488" actId="26606"/>
          <ac:spMkLst>
            <pc:docMk/>
            <pc:sldMk cId="1717093648" sldId="378"/>
            <ac:spMk id="9226" creationId="{DAAE4CDD-124C-4DCF-9584-B6033B545DD5}"/>
          </ac:spMkLst>
        </pc:spChg>
        <pc:spChg chg="add">
          <ac:chgData name="Dr. Mona Mohamed" userId="e8636c28ade556c0" providerId="LiveId" clId="{F40B21ED-7D1B-425E-ACB9-B8F78836FF80}" dt="2024-09-05T12:37:55.969" v="1488" actId="26606"/>
          <ac:spMkLst>
            <pc:docMk/>
            <pc:sldMk cId="1717093648" sldId="378"/>
            <ac:spMk id="9228" creationId="{081E4A58-353D-44AE-B2FC-2A74E2E400F7}"/>
          </ac:spMkLst>
        </pc:spChg>
      </pc:sldChg>
      <pc:sldChg chg="addSp delSp modSp add mod">
        <pc:chgData name="Dr. Mona Mohamed" userId="e8636c28ade556c0" providerId="LiveId" clId="{F40B21ED-7D1B-425E-ACB9-B8F78836FF80}" dt="2024-09-05T12:46:58.784" v="1713" actId="26606"/>
        <pc:sldMkLst>
          <pc:docMk/>
          <pc:sldMk cId="2023365481" sldId="379"/>
        </pc:sldMkLst>
        <pc:spChg chg="mod">
          <ac:chgData name="Dr. Mona Mohamed" userId="e8636c28ade556c0" providerId="LiveId" clId="{F40B21ED-7D1B-425E-ACB9-B8F78836FF80}" dt="2024-09-05T12:44:11.919" v="1649" actId="20577"/>
          <ac:spMkLst>
            <pc:docMk/>
            <pc:sldMk cId="2023365481" sldId="379"/>
            <ac:spMk id="9218" creationId="{00000000-0000-0000-0000-000000000000}"/>
          </ac:spMkLst>
        </pc:spChg>
        <pc:spChg chg="add del mod">
          <ac:chgData name="Dr. Mona Mohamed" userId="e8636c28ade556c0" providerId="LiveId" clId="{F40B21ED-7D1B-425E-ACB9-B8F78836FF80}" dt="2024-09-05T12:46:58.784" v="1713" actId="26606"/>
          <ac:spMkLst>
            <pc:docMk/>
            <pc:sldMk cId="2023365481" sldId="379"/>
            <ac:spMk id="9219" creationId="{00000000-0000-0000-0000-000000000000}"/>
          </ac:spMkLst>
        </pc:spChg>
        <pc:graphicFrameChg chg="add">
          <ac:chgData name="Dr. Mona Mohamed" userId="e8636c28ade556c0" providerId="LiveId" clId="{F40B21ED-7D1B-425E-ACB9-B8F78836FF80}" dt="2024-09-05T12:46:58.784" v="1713" actId="26606"/>
          <ac:graphicFrameMkLst>
            <pc:docMk/>
            <pc:sldMk cId="2023365481" sldId="379"/>
            <ac:graphicFrameMk id="9221" creationId="{B54D1B49-83F3-31F2-439F-161574EC9126}"/>
          </ac:graphicFrameMkLst>
        </pc:graphicFrameChg>
      </pc:sldChg>
      <pc:sldChg chg="new del">
        <pc:chgData name="Dr. Mona Mohamed" userId="e8636c28ade556c0" providerId="LiveId" clId="{F40B21ED-7D1B-425E-ACB9-B8F78836FF80}" dt="2024-09-05T12:43:50.844" v="1634" actId="680"/>
        <pc:sldMkLst>
          <pc:docMk/>
          <pc:sldMk cId="2266814133" sldId="379"/>
        </pc:sldMkLst>
      </pc:sldChg>
      <pc:sldChg chg="modSp add mod">
        <pc:chgData name="Dr. Mona Mohamed" userId="e8636c28ade556c0" providerId="LiveId" clId="{F40B21ED-7D1B-425E-ACB9-B8F78836FF80}" dt="2024-09-05T12:54:46.243" v="2050" actId="207"/>
        <pc:sldMkLst>
          <pc:docMk/>
          <pc:sldMk cId="91710944" sldId="380"/>
        </pc:sldMkLst>
        <pc:spChg chg="mod">
          <ac:chgData name="Dr. Mona Mohamed" userId="e8636c28ade556c0" providerId="LiveId" clId="{F40B21ED-7D1B-425E-ACB9-B8F78836FF80}" dt="2024-09-05T12:48:17.430" v="1772"/>
          <ac:spMkLst>
            <pc:docMk/>
            <pc:sldMk cId="91710944" sldId="380"/>
            <ac:spMk id="9218" creationId="{00000000-0000-0000-0000-000000000000}"/>
          </ac:spMkLst>
        </pc:spChg>
        <pc:spChg chg="mod">
          <ac:chgData name="Dr. Mona Mohamed" userId="e8636c28ade556c0" providerId="LiveId" clId="{F40B21ED-7D1B-425E-ACB9-B8F78836FF80}" dt="2024-09-05T12:54:46.243" v="2050" actId="207"/>
          <ac:spMkLst>
            <pc:docMk/>
            <pc:sldMk cId="91710944" sldId="380"/>
            <ac:spMk id="9219" creationId="{00000000-0000-0000-0000-000000000000}"/>
          </ac:spMkLst>
        </pc:spChg>
      </pc:sldChg>
      <pc:sldChg chg="addSp modSp add mod setBg">
        <pc:chgData name="Dr. Mona Mohamed" userId="e8636c28ade556c0" providerId="LiveId" clId="{F40B21ED-7D1B-425E-ACB9-B8F78836FF80}" dt="2024-09-05T13:05:52.393" v="2236" actId="1038"/>
        <pc:sldMkLst>
          <pc:docMk/>
          <pc:sldMk cId="2173638380" sldId="381"/>
        </pc:sldMkLst>
        <pc:spChg chg="mod">
          <ac:chgData name="Dr. Mona Mohamed" userId="e8636c28ade556c0" providerId="LiveId" clId="{F40B21ED-7D1B-425E-ACB9-B8F78836FF80}" dt="2024-09-05T12:58:20.676" v="2191" actId="26606"/>
          <ac:spMkLst>
            <pc:docMk/>
            <pc:sldMk cId="2173638380" sldId="381"/>
            <ac:spMk id="9218" creationId="{00000000-0000-0000-0000-000000000000}"/>
          </ac:spMkLst>
        </pc:spChg>
        <pc:spChg chg="mod">
          <ac:chgData name="Dr. Mona Mohamed" userId="e8636c28ade556c0" providerId="LiveId" clId="{F40B21ED-7D1B-425E-ACB9-B8F78836FF80}" dt="2024-09-05T13:05:52.393" v="2236" actId="1038"/>
          <ac:spMkLst>
            <pc:docMk/>
            <pc:sldMk cId="2173638380" sldId="381"/>
            <ac:spMk id="9219" creationId="{00000000-0000-0000-0000-000000000000}"/>
          </ac:spMkLst>
        </pc:spChg>
        <pc:spChg chg="add">
          <ac:chgData name="Dr. Mona Mohamed" userId="e8636c28ade556c0" providerId="LiveId" clId="{F40B21ED-7D1B-425E-ACB9-B8F78836FF80}" dt="2024-09-05T12:58:20.676" v="2191" actId="26606"/>
          <ac:spMkLst>
            <pc:docMk/>
            <pc:sldMk cId="2173638380" sldId="381"/>
            <ac:spMk id="9224" creationId="{7515D20E-1AB7-4E74-9236-2B72B63D60B6}"/>
          </ac:spMkLst>
        </pc:spChg>
        <pc:spChg chg="add">
          <ac:chgData name="Dr. Mona Mohamed" userId="e8636c28ade556c0" providerId="LiveId" clId="{F40B21ED-7D1B-425E-ACB9-B8F78836FF80}" dt="2024-09-05T12:58:20.676" v="2191" actId="26606"/>
          <ac:spMkLst>
            <pc:docMk/>
            <pc:sldMk cId="2173638380" sldId="381"/>
            <ac:spMk id="9231" creationId="{3873B707-463F-40B0-8227-E8CC6C67EB25}"/>
          </ac:spMkLst>
        </pc:spChg>
        <pc:spChg chg="add">
          <ac:chgData name="Dr. Mona Mohamed" userId="e8636c28ade556c0" providerId="LiveId" clId="{F40B21ED-7D1B-425E-ACB9-B8F78836FF80}" dt="2024-09-05T12:58:20.676" v="2191" actId="26606"/>
          <ac:spMkLst>
            <pc:docMk/>
            <pc:sldMk cId="2173638380" sldId="381"/>
            <ac:spMk id="9233" creationId="{19C9EAEA-39D0-4B0E-A0EB-51E7B26740B1}"/>
          </ac:spMkLst>
        </pc:spChg>
        <pc:grpChg chg="add">
          <ac:chgData name="Dr. Mona Mohamed" userId="e8636c28ade556c0" providerId="LiveId" clId="{F40B21ED-7D1B-425E-ACB9-B8F78836FF80}" dt="2024-09-05T12:58:20.676" v="2191" actId="26606"/>
          <ac:grpSpMkLst>
            <pc:docMk/>
            <pc:sldMk cId="2173638380" sldId="381"/>
            <ac:grpSpMk id="9226" creationId="{032D8612-31EB-44CF-A1D0-14FD4C705424}"/>
          </ac:grpSpMkLst>
        </pc:grpChg>
      </pc:sldChg>
      <pc:sldChg chg="addSp delSp modSp add mod setBg">
        <pc:chgData name="Dr. Mona Mohamed" userId="e8636c28ade556c0" providerId="LiveId" clId="{F40B21ED-7D1B-425E-ACB9-B8F78836FF80}" dt="2024-09-05T13:21:25.256" v="2396" actId="5793"/>
        <pc:sldMkLst>
          <pc:docMk/>
          <pc:sldMk cId="1089299164" sldId="382"/>
        </pc:sldMkLst>
        <pc:spChg chg="mod">
          <ac:chgData name="Dr. Mona Mohamed" userId="e8636c28ade556c0" providerId="LiveId" clId="{F40B21ED-7D1B-425E-ACB9-B8F78836FF80}" dt="2024-09-05T13:21:18.974" v="2394" actId="1036"/>
          <ac:spMkLst>
            <pc:docMk/>
            <pc:sldMk cId="1089299164" sldId="382"/>
            <ac:spMk id="9218" creationId="{00000000-0000-0000-0000-000000000000}"/>
          </ac:spMkLst>
        </pc:spChg>
        <pc:spChg chg="mod">
          <ac:chgData name="Dr. Mona Mohamed" userId="e8636c28ade556c0" providerId="LiveId" clId="{F40B21ED-7D1B-425E-ACB9-B8F78836FF80}" dt="2024-09-05T13:21:25.256" v="2396" actId="5793"/>
          <ac:spMkLst>
            <pc:docMk/>
            <pc:sldMk cId="1089299164" sldId="382"/>
            <ac:spMk id="9219" creationId="{00000000-0000-0000-0000-000000000000}"/>
          </ac:spMkLst>
        </pc:spChg>
        <pc:spChg chg="add">
          <ac:chgData name="Dr. Mona Mohamed" userId="e8636c28ade556c0" providerId="LiveId" clId="{F40B21ED-7D1B-425E-ACB9-B8F78836FF80}" dt="2024-09-05T13:20:44.979" v="2376" actId="26606"/>
          <ac:spMkLst>
            <pc:docMk/>
            <pc:sldMk cId="1089299164" sldId="382"/>
            <ac:spMk id="9224" creationId="{2B97F24A-32CE-4C1C-A50D-3016B394DCFB}"/>
          </ac:spMkLst>
        </pc:spChg>
        <pc:spChg chg="add">
          <ac:chgData name="Dr. Mona Mohamed" userId="e8636c28ade556c0" providerId="LiveId" clId="{F40B21ED-7D1B-425E-ACB9-B8F78836FF80}" dt="2024-09-05T13:20:44.979" v="2376" actId="26606"/>
          <ac:spMkLst>
            <pc:docMk/>
            <pc:sldMk cId="1089299164" sldId="382"/>
            <ac:spMk id="9226" creationId="{6357EC4F-235E-4222-A36F-C7878ACE37F2}"/>
          </ac:spMkLst>
        </pc:spChg>
        <pc:picChg chg="add del mod">
          <ac:chgData name="Dr. Mona Mohamed" userId="e8636c28ade556c0" providerId="LiveId" clId="{F40B21ED-7D1B-425E-ACB9-B8F78836FF80}" dt="2024-09-05T13:18:55.253" v="2371" actId="478"/>
          <ac:picMkLst>
            <pc:docMk/>
            <pc:sldMk cId="1089299164" sldId="382"/>
            <ac:picMk id="3" creationId="{F47AA55C-ED3C-7547-1BC9-614FD90ACE90}"/>
          </ac:picMkLst>
        </pc:picChg>
        <pc:picChg chg="add mod">
          <ac:chgData name="Dr. Mona Mohamed" userId="e8636c28ade556c0" providerId="LiveId" clId="{F40B21ED-7D1B-425E-ACB9-B8F78836FF80}" dt="2024-09-05T13:20:44.979" v="2376" actId="26606"/>
          <ac:picMkLst>
            <pc:docMk/>
            <pc:sldMk cId="1089299164" sldId="382"/>
            <ac:picMk id="5" creationId="{B2737E65-3A94-4D3B-A6A9-52B5DBCC4376}"/>
          </ac:picMkLst>
        </pc:picChg>
      </pc:sldChg>
      <pc:sldChg chg="addSp modSp add mod setBg">
        <pc:chgData name="Dr. Mona Mohamed" userId="e8636c28ade556c0" providerId="LiveId" clId="{F40B21ED-7D1B-425E-ACB9-B8F78836FF80}" dt="2024-09-05T13:24:29.930" v="2542" actId="27636"/>
        <pc:sldMkLst>
          <pc:docMk/>
          <pc:sldMk cId="2103329552" sldId="383"/>
        </pc:sldMkLst>
        <pc:spChg chg="mod">
          <ac:chgData name="Dr. Mona Mohamed" userId="e8636c28ade556c0" providerId="LiveId" clId="{F40B21ED-7D1B-425E-ACB9-B8F78836FF80}" dt="2024-09-05T13:24:01.568" v="2536" actId="26606"/>
          <ac:spMkLst>
            <pc:docMk/>
            <pc:sldMk cId="2103329552" sldId="383"/>
            <ac:spMk id="9218" creationId="{00000000-0000-0000-0000-000000000000}"/>
          </ac:spMkLst>
        </pc:spChg>
        <pc:spChg chg="mod">
          <ac:chgData name="Dr. Mona Mohamed" userId="e8636c28ade556c0" providerId="LiveId" clId="{F40B21ED-7D1B-425E-ACB9-B8F78836FF80}" dt="2024-09-05T13:24:29.930" v="2542" actId="27636"/>
          <ac:spMkLst>
            <pc:docMk/>
            <pc:sldMk cId="2103329552" sldId="383"/>
            <ac:spMk id="9219" creationId="{00000000-0000-0000-0000-000000000000}"/>
          </ac:spMkLst>
        </pc:spChg>
        <pc:spChg chg="add">
          <ac:chgData name="Dr. Mona Mohamed" userId="e8636c28ade556c0" providerId="LiveId" clId="{F40B21ED-7D1B-425E-ACB9-B8F78836FF80}" dt="2024-09-05T13:24:01.568" v="2536" actId="26606"/>
          <ac:spMkLst>
            <pc:docMk/>
            <pc:sldMk cId="2103329552" sldId="383"/>
            <ac:spMk id="9224" creationId="{2B97F24A-32CE-4C1C-A50D-3016B394DCFB}"/>
          </ac:spMkLst>
        </pc:spChg>
        <pc:spChg chg="add">
          <ac:chgData name="Dr. Mona Mohamed" userId="e8636c28ade556c0" providerId="LiveId" clId="{F40B21ED-7D1B-425E-ACB9-B8F78836FF80}" dt="2024-09-05T13:24:01.568" v="2536" actId="26606"/>
          <ac:spMkLst>
            <pc:docMk/>
            <pc:sldMk cId="2103329552" sldId="383"/>
            <ac:spMk id="9226" creationId="{6357EC4F-235E-4222-A36F-C7878ACE37F2}"/>
          </ac:spMkLst>
        </pc:spChg>
        <pc:picChg chg="add mod">
          <ac:chgData name="Dr. Mona Mohamed" userId="e8636c28ade556c0" providerId="LiveId" clId="{F40B21ED-7D1B-425E-ACB9-B8F78836FF80}" dt="2024-09-05T13:24:25.587" v="2540" actId="14100"/>
          <ac:picMkLst>
            <pc:docMk/>
            <pc:sldMk cId="2103329552" sldId="383"/>
            <ac:picMk id="3" creationId="{2BF92E7D-3573-E7B9-1420-BC641651AFD8}"/>
          </ac:picMkLst>
        </pc:picChg>
      </pc:sldChg>
      <pc:sldChg chg="addSp modSp add mod setBg">
        <pc:chgData name="Dr. Mona Mohamed" userId="e8636c28ade556c0" providerId="LiveId" clId="{F40B21ED-7D1B-425E-ACB9-B8F78836FF80}" dt="2024-09-05T13:28:31.288" v="2741" actId="20577"/>
        <pc:sldMkLst>
          <pc:docMk/>
          <pc:sldMk cId="3071171062" sldId="384"/>
        </pc:sldMkLst>
        <pc:spChg chg="mod">
          <ac:chgData name="Dr. Mona Mohamed" userId="e8636c28ade556c0" providerId="LiveId" clId="{F40B21ED-7D1B-425E-ACB9-B8F78836FF80}" dt="2024-09-05T13:25:44.651" v="2571" actId="26606"/>
          <ac:spMkLst>
            <pc:docMk/>
            <pc:sldMk cId="3071171062" sldId="384"/>
            <ac:spMk id="9218" creationId="{00000000-0000-0000-0000-000000000000}"/>
          </ac:spMkLst>
        </pc:spChg>
        <pc:spChg chg="mod">
          <ac:chgData name="Dr. Mona Mohamed" userId="e8636c28ade556c0" providerId="LiveId" clId="{F40B21ED-7D1B-425E-ACB9-B8F78836FF80}" dt="2024-09-05T13:28:31.288" v="2741" actId="20577"/>
          <ac:spMkLst>
            <pc:docMk/>
            <pc:sldMk cId="3071171062" sldId="384"/>
            <ac:spMk id="9219" creationId="{00000000-0000-0000-0000-000000000000}"/>
          </ac:spMkLst>
        </pc:spChg>
        <pc:spChg chg="add">
          <ac:chgData name="Dr. Mona Mohamed" userId="e8636c28ade556c0" providerId="LiveId" clId="{F40B21ED-7D1B-425E-ACB9-B8F78836FF80}" dt="2024-09-05T13:25:44.651" v="2571" actId="26606"/>
          <ac:spMkLst>
            <pc:docMk/>
            <pc:sldMk cId="3071171062" sldId="384"/>
            <ac:spMk id="9224" creationId="{2B97F24A-32CE-4C1C-A50D-3016B394DCFB}"/>
          </ac:spMkLst>
        </pc:spChg>
        <pc:spChg chg="add">
          <ac:chgData name="Dr. Mona Mohamed" userId="e8636c28ade556c0" providerId="LiveId" clId="{F40B21ED-7D1B-425E-ACB9-B8F78836FF80}" dt="2024-09-05T13:25:44.651" v="2571" actId="26606"/>
          <ac:spMkLst>
            <pc:docMk/>
            <pc:sldMk cId="3071171062" sldId="384"/>
            <ac:spMk id="9226" creationId="{6357EC4F-235E-4222-A36F-C7878ACE37F2}"/>
          </ac:spMkLst>
        </pc:spChg>
        <pc:picChg chg="add mod">
          <ac:chgData name="Dr. Mona Mohamed" userId="e8636c28ade556c0" providerId="LiveId" clId="{F40B21ED-7D1B-425E-ACB9-B8F78836FF80}" dt="2024-09-05T13:25:44.651" v="2571" actId="26606"/>
          <ac:picMkLst>
            <pc:docMk/>
            <pc:sldMk cId="3071171062" sldId="384"/>
            <ac:picMk id="3" creationId="{1EBD894E-2350-E62B-1D33-3533E37804B6}"/>
          </ac:picMkLst>
        </pc:picChg>
      </pc:sldChg>
      <pc:sldChg chg="addSp delSp modSp add mod">
        <pc:chgData name="Dr. Mona Mohamed" userId="e8636c28ade556c0" providerId="LiveId" clId="{F40B21ED-7D1B-425E-ACB9-B8F78836FF80}" dt="2024-09-05T13:31:37.944" v="2912" actId="13900"/>
        <pc:sldMkLst>
          <pc:docMk/>
          <pc:sldMk cId="1683495728" sldId="385"/>
        </pc:sldMkLst>
        <pc:spChg chg="mod">
          <ac:chgData name="Dr. Mona Mohamed" userId="e8636c28ade556c0" providerId="LiveId" clId="{F40B21ED-7D1B-425E-ACB9-B8F78836FF80}" dt="2024-09-05T13:31:22.104" v="2909" actId="26606"/>
          <ac:spMkLst>
            <pc:docMk/>
            <pc:sldMk cId="1683495728" sldId="385"/>
            <ac:spMk id="9218" creationId="{00000000-0000-0000-0000-000000000000}"/>
          </ac:spMkLst>
        </pc:spChg>
        <pc:spChg chg="mod">
          <ac:chgData name="Dr. Mona Mohamed" userId="e8636c28ade556c0" providerId="LiveId" clId="{F40B21ED-7D1B-425E-ACB9-B8F78836FF80}" dt="2024-09-05T13:31:37.944" v="2912" actId="13900"/>
          <ac:spMkLst>
            <pc:docMk/>
            <pc:sldMk cId="1683495728" sldId="385"/>
            <ac:spMk id="9219" creationId="{00000000-0000-0000-0000-000000000000}"/>
          </ac:spMkLst>
        </pc:spChg>
        <pc:spChg chg="del">
          <ac:chgData name="Dr. Mona Mohamed" userId="e8636c28ade556c0" providerId="LiveId" clId="{F40B21ED-7D1B-425E-ACB9-B8F78836FF80}" dt="2024-09-05T13:31:22.104" v="2909" actId="26606"/>
          <ac:spMkLst>
            <pc:docMk/>
            <pc:sldMk cId="1683495728" sldId="385"/>
            <ac:spMk id="9224" creationId="{2B97F24A-32CE-4C1C-A50D-3016B394DCFB}"/>
          </ac:spMkLst>
        </pc:spChg>
        <pc:spChg chg="del">
          <ac:chgData name="Dr. Mona Mohamed" userId="e8636c28ade556c0" providerId="LiveId" clId="{F40B21ED-7D1B-425E-ACB9-B8F78836FF80}" dt="2024-09-05T13:31:22.104" v="2909" actId="26606"/>
          <ac:spMkLst>
            <pc:docMk/>
            <pc:sldMk cId="1683495728" sldId="385"/>
            <ac:spMk id="9226" creationId="{6357EC4F-235E-4222-A36F-C7878ACE37F2}"/>
          </ac:spMkLst>
        </pc:spChg>
        <pc:grpChg chg="add">
          <ac:chgData name="Dr. Mona Mohamed" userId="e8636c28ade556c0" providerId="LiveId" clId="{F40B21ED-7D1B-425E-ACB9-B8F78836FF80}" dt="2024-09-05T13:31:22.104" v="2909" actId="26606"/>
          <ac:grpSpMkLst>
            <pc:docMk/>
            <pc:sldMk cId="1683495728" sldId="385"/>
            <ac:grpSpMk id="9231" creationId="{6258F736-B256-8039-9DC6-F4E49A5C5AD5}"/>
          </ac:grpSpMkLst>
        </pc:grpChg>
        <pc:picChg chg="del">
          <ac:chgData name="Dr. Mona Mohamed" userId="e8636c28ade556c0" providerId="LiveId" clId="{F40B21ED-7D1B-425E-ACB9-B8F78836FF80}" dt="2024-09-05T13:30:46.454" v="2904" actId="478"/>
          <ac:picMkLst>
            <pc:docMk/>
            <pc:sldMk cId="1683495728" sldId="385"/>
            <ac:picMk id="3" creationId="{1EBD894E-2350-E62B-1D33-3533E37804B6}"/>
          </ac:picMkLst>
        </pc:picChg>
        <pc:picChg chg="add mod">
          <ac:chgData name="Dr. Mona Mohamed" userId="e8636c28ade556c0" providerId="LiveId" clId="{F40B21ED-7D1B-425E-ACB9-B8F78836FF80}" dt="2024-09-05T13:31:22.104" v="2909" actId="26606"/>
          <ac:picMkLst>
            <pc:docMk/>
            <pc:sldMk cId="1683495728" sldId="385"/>
            <ac:picMk id="4" creationId="{A039DA6B-BA2F-2DD9-094C-B3F89C784657}"/>
          </ac:picMkLst>
        </pc:picChg>
      </pc:sldChg>
      <pc:sldChg chg="addSp delSp modSp add mod setBg">
        <pc:chgData name="Dr. Mona Mohamed" userId="e8636c28ade556c0" providerId="LiveId" clId="{F40B21ED-7D1B-425E-ACB9-B8F78836FF80}" dt="2024-09-05T13:40:45.585" v="2927" actId="14100"/>
        <pc:sldMkLst>
          <pc:docMk/>
          <pc:sldMk cId="1040918330" sldId="386"/>
        </pc:sldMkLst>
        <pc:spChg chg="add del">
          <ac:chgData name="Dr. Mona Mohamed" userId="e8636c28ade556c0" providerId="LiveId" clId="{F40B21ED-7D1B-425E-ACB9-B8F78836FF80}" dt="2024-09-05T13:40:35.469" v="2924" actId="26606"/>
          <ac:spMkLst>
            <pc:docMk/>
            <pc:sldMk cId="1040918330" sldId="386"/>
            <ac:spMk id="1033" creationId="{CB44330D-EA18-4254-AA95-EB49948539B8}"/>
          </ac:spMkLst>
        </pc:spChg>
        <pc:spChg chg="add del">
          <ac:chgData name="Dr. Mona Mohamed" userId="e8636c28ade556c0" providerId="LiveId" clId="{F40B21ED-7D1B-425E-ACB9-B8F78836FF80}" dt="2024-09-05T13:40:21.493" v="2920" actId="26606"/>
          <ac:spMkLst>
            <pc:docMk/>
            <pc:sldMk cId="1040918330" sldId="386"/>
            <ac:spMk id="1036" creationId="{63644BFD-D22E-4019-B666-387DA51AEAFD}"/>
          </ac:spMkLst>
        </pc:spChg>
        <pc:spChg chg="add del">
          <ac:chgData name="Dr. Mona Mohamed" userId="e8636c28ade556c0" providerId="LiveId" clId="{F40B21ED-7D1B-425E-ACB9-B8F78836FF80}" dt="2024-09-05T13:40:21.493" v="2920" actId="26606"/>
          <ac:spMkLst>
            <pc:docMk/>
            <pc:sldMk cId="1040918330" sldId="386"/>
            <ac:spMk id="1037" creationId="{3776B14B-F2F4-4825-8DA8-8C7A0F2B3960}"/>
          </ac:spMkLst>
        </pc:spChg>
        <pc:spChg chg="add del">
          <ac:chgData name="Dr. Mona Mohamed" userId="e8636c28ade556c0" providerId="LiveId" clId="{F40B21ED-7D1B-425E-ACB9-B8F78836FF80}" dt="2024-09-05T13:40:35.469" v="2924" actId="26606"/>
          <ac:spMkLst>
            <pc:docMk/>
            <pc:sldMk cId="1040918330" sldId="386"/>
            <ac:spMk id="1040" creationId="{32BC26D8-82FB-445E-AA49-62A77D7C1EE0}"/>
          </ac:spMkLst>
        </pc:spChg>
        <pc:grpChg chg="add del">
          <ac:chgData name="Dr. Mona Mohamed" userId="e8636c28ade556c0" providerId="LiveId" clId="{F40B21ED-7D1B-425E-ACB9-B8F78836FF80}" dt="2024-09-05T13:40:01.486" v="2918" actId="26606"/>
          <ac:grpSpMkLst>
            <pc:docMk/>
            <pc:sldMk cId="1040918330" sldId="386"/>
            <ac:grpSpMk id="1031" creationId="{28BE0C02-CBCA-69B2-5D32-1D724544D123}"/>
          </ac:grpSpMkLst>
        </pc:grpChg>
        <pc:grpChg chg="add del">
          <ac:chgData name="Dr. Mona Mohamed" userId="e8636c28ade556c0" providerId="LiveId" clId="{F40B21ED-7D1B-425E-ACB9-B8F78836FF80}" dt="2024-09-05T13:40:21.493" v="2920" actId="26606"/>
          <ac:grpSpMkLst>
            <pc:docMk/>
            <pc:sldMk cId="1040918330" sldId="386"/>
            <ac:grpSpMk id="1038" creationId="{5FE9FE4C-C9E0-4C54-8010-EA9D29CD4D59}"/>
          </ac:grpSpMkLst>
        </pc:grpChg>
        <pc:picChg chg="del">
          <ac:chgData name="Dr. Mona Mohamed" userId="e8636c28ade556c0" providerId="LiveId" clId="{F40B21ED-7D1B-425E-ACB9-B8F78836FF80}" dt="2024-09-05T13:39:38.390" v="2914" actId="478"/>
          <ac:picMkLst>
            <pc:docMk/>
            <pc:sldMk cId="1040918330" sldId="386"/>
            <ac:picMk id="7" creationId="{028130A7-5A3E-A3E2-3FC3-4C56D9D18AF3}"/>
          </ac:picMkLst>
        </pc:picChg>
        <pc:picChg chg="add del mod">
          <ac:chgData name="Dr. Mona Mohamed" userId="e8636c28ade556c0" providerId="LiveId" clId="{F40B21ED-7D1B-425E-ACB9-B8F78836FF80}" dt="2024-09-05T13:40:45.585" v="2927" actId="14100"/>
          <ac:picMkLst>
            <pc:docMk/>
            <pc:sldMk cId="1040918330" sldId="386"/>
            <ac:picMk id="1026" creationId="{FA0DB089-6DAD-ACAC-7799-8F1551D4DBC3}"/>
          </ac:picMkLst>
        </pc:picChg>
      </pc:sldChg>
      <pc:sldChg chg="addSp delSp modSp add mod setBg delDesignElem">
        <pc:chgData name="Dr. Mona Mohamed" userId="e8636c28ade556c0" providerId="LiveId" clId="{F40B21ED-7D1B-425E-ACB9-B8F78836FF80}" dt="2024-09-05T13:43:48.844" v="3108" actId="255"/>
        <pc:sldMkLst>
          <pc:docMk/>
          <pc:sldMk cId="1195955254" sldId="387"/>
        </pc:sldMkLst>
        <pc:spChg chg="mod">
          <ac:chgData name="Dr. Mona Mohamed" userId="e8636c28ade556c0" providerId="LiveId" clId="{F40B21ED-7D1B-425E-ACB9-B8F78836FF80}" dt="2024-09-05T13:43:31.632" v="3106" actId="26606"/>
          <ac:spMkLst>
            <pc:docMk/>
            <pc:sldMk cId="1195955254" sldId="387"/>
            <ac:spMk id="9218" creationId="{00000000-0000-0000-0000-000000000000}"/>
          </ac:spMkLst>
        </pc:spChg>
        <pc:spChg chg="mod">
          <ac:chgData name="Dr. Mona Mohamed" userId="e8636c28ade556c0" providerId="LiveId" clId="{F40B21ED-7D1B-425E-ACB9-B8F78836FF80}" dt="2024-09-05T13:43:48.844" v="3108" actId="255"/>
          <ac:spMkLst>
            <pc:docMk/>
            <pc:sldMk cId="1195955254" sldId="387"/>
            <ac:spMk id="9219" creationId="{00000000-0000-0000-0000-000000000000}"/>
          </ac:spMkLst>
        </pc:spChg>
        <pc:spChg chg="add">
          <ac:chgData name="Dr. Mona Mohamed" userId="e8636c28ade556c0" providerId="LiveId" clId="{F40B21ED-7D1B-425E-ACB9-B8F78836FF80}" dt="2024-09-05T13:43:31.632" v="3106" actId="26606"/>
          <ac:spMkLst>
            <pc:docMk/>
            <pc:sldMk cId="1195955254" sldId="387"/>
            <ac:spMk id="9221" creationId="{2B97F24A-32CE-4C1C-A50D-3016B394DCFB}"/>
          </ac:spMkLst>
        </pc:spChg>
        <pc:spChg chg="add">
          <ac:chgData name="Dr. Mona Mohamed" userId="e8636c28ade556c0" providerId="LiveId" clId="{F40B21ED-7D1B-425E-ACB9-B8F78836FF80}" dt="2024-09-05T13:43:31.632" v="3106" actId="26606"/>
          <ac:spMkLst>
            <pc:docMk/>
            <pc:sldMk cId="1195955254" sldId="387"/>
            <ac:spMk id="9222" creationId="{6357EC4F-235E-4222-A36F-C7878ACE37F2}"/>
          </ac:spMkLst>
        </pc:spChg>
        <pc:spChg chg="del">
          <ac:chgData name="Dr. Mona Mohamed" userId="e8636c28ade556c0" providerId="LiveId" clId="{F40B21ED-7D1B-425E-ACB9-B8F78836FF80}" dt="2024-09-05T13:41:21.973" v="2929"/>
          <ac:spMkLst>
            <pc:docMk/>
            <pc:sldMk cId="1195955254" sldId="387"/>
            <ac:spMk id="9224" creationId="{117AB3D3-3C9C-4DED-809A-78734805B895}"/>
          </ac:spMkLst>
        </pc:spChg>
        <pc:spChg chg="del">
          <ac:chgData name="Dr. Mona Mohamed" userId="e8636c28ade556c0" providerId="LiveId" clId="{F40B21ED-7D1B-425E-ACB9-B8F78836FF80}" dt="2024-09-05T13:41:21.973" v="2929"/>
          <ac:spMkLst>
            <pc:docMk/>
            <pc:sldMk cId="1195955254" sldId="387"/>
            <ac:spMk id="9226" creationId="{3A9A4357-BD1D-4622-A4FE-766E6AB8DE84}"/>
          </ac:spMkLst>
        </pc:spChg>
        <pc:spChg chg="del">
          <ac:chgData name="Dr. Mona Mohamed" userId="e8636c28ade556c0" providerId="LiveId" clId="{F40B21ED-7D1B-425E-ACB9-B8F78836FF80}" dt="2024-09-05T13:41:21.973" v="2929"/>
          <ac:spMkLst>
            <pc:docMk/>
            <pc:sldMk cId="1195955254" sldId="387"/>
            <ac:spMk id="9228" creationId="{E659831F-0D9A-4C63-9EBB-8435B85A440F}"/>
          </ac:spMkLst>
        </pc:spChg>
        <pc:spChg chg="del">
          <ac:chgData name="Dr. Mona Mohamed" userId="e8636c28ade556c0" providerId="LiveId" clId="{F40B21ED-7D1B-425E-ACB9-B8F78836FF80}" dt="2024-09-05T13:41:21.973" v="2929"/>
          <ac:spMkLst>
            <pc:docMk/>
            <pc:sldMk cId="1195955254" sldId="387"/>
            <ac:spMk id="9230" creationId="{E6995CE5-F890-4ABA-82A2-26507CE8D2A3}"/>
          </ac:spMkLst>
        </pc:spChg>
        <pc:picChg chg="del">
          <ac:chgData name="Dr. Mona Mohamed" userId="e8636c28ade556c0" providerId="LiveId" clId="{F40B21ED-7D1B-425E-ACB9-B8F78836FF80}" dt="2024-09-05T13:41:34.870" v="2942" actId="478"/>
          <ac:picMkLst>
            <pc:docMk/>
            <pc:sldMk cId="1195955254" sldId="387"/>
            <ac:picMk id="5" creationId="{1E3D7CF9-D56F-0596-41B4-38A30FE54A34}"/>
          </ac:picMkLst>
        </pc:picChg>
        <pc:picChg chg="add">
          <ac:chgData name="Dr. Mona Mohamed" userId="e8636c28ade556c0" providerId="LiveId" clId="{F40B21ED-7D1B-425E-ACB9-B8F78836FF80}" dt="2024-09-05T13:43:31.632" v="3106" actId="26606"/>
          <ac:picMkLst>
            <pc:docMk/>
            <pc:sldMk cId="1195955254" sldId="387"/>
            <ac:picMk id="9223" creationId="{E20151D2-EA27-2672-7759-F84F3BCC103D}"/>
          </ac:picMkLst>
        </pc:picChg>
      </pc:sldChg>
      <pc:sldChg chg="addSp delSp modSp add mod setBg delDesignElem">
        <pc:chgData name="Dr. Mona Mohamed" userId="e8636c28ade556c0" providerId="LiveId" clId="{F40B21ED-7D1B-425E-ACB9-B8F78836FF80}" dt="2024-09-05T13:46:04.727" v="3167"/>
        <pc:sldMkLst>
          <pc:docMk/>
          <pc:sldMk cId="1610542090" sldId="388"/>
        </pc:sldMkLst>
        <pc:spChg chg="add del mod">
          <ac:chgData name="Dr. Mona Mohamed" userId="e8636c28ade556c0" providerId="LiveId" clId="{F40B21ED-7D1B-425E-ACB9-B8F78836FF80}" dt="2024-09-05T13:45:16.599" v="3128" actId="478"/>
          <ac:spMkLst>
            <pc:docMk/>
            <pc:sldMk cId="1610542090" sldId="388"/>
            <ac:spMk id="3" creationId="{616F49AF-252E-7C73-AEE7-6B8F0652B2F3}"/>
          </ac:spMkLst>
        </pc:spChg>
        <pc:spChg chg="mod">
          <ac:chgData name="Dr. Mona Mohamed" userId="e8636c28ade556c0" providerId="LiveId" clId="{F40B21ED-7D1B-425E-ACB9-B8F78836FF80}" dt="2024-09-05T13:45:51.541" v="3162" actId="26606"/>
          <ac:spMkLst>
            <pc:docMk/>
            <pc:sldMk cId="1610542090" sldId="388"/>
            <ac:spMk id="9218" creationId="{00000000-0000-0000-0000-000000000000}"/>
          </ac:spMkLst>
        </pc:spChg>
        <pc:spChg chg="del">
          <ac:chgData name="Dr. Mona Mohamed" userId="e8636c28ade556c0" providerId="LiveId" clId="{F40B21ED-7D1B-425E-ACB9-B8F78836FF80}" dt="2024-09-05T13:45:13.876" v="3127" actId="478"/>
          <ac:spMkLst>
            <pc:docMk/>
            <pc:sldMk cId="1610542090" sldId="388"/>
            <ac:spMk id="9219" creationId="{00000000-0000-0000-0000-000000000000}"/>
          </ac:spMkLst>
        </pc:spChg>
        <pc:spChg chg="add">
          <ac:chgData name="Dr. Mona Mohamed" userId="e8636c28ade556c0" providerId="LiveId" clId="{F40B21ED-7D1B-425E-ACB9-B8F78836FF80}" dt="2024-09-05T13:45:51.541" v="3162" actId="26606"/>
          <ac:spMkLst>
            <pc:docMk/>
            <pc:sldMk cId="1610542090" sldId="388"/>
            <ac:spMk id="9223" creationId="{A4AC5506-6312-4701-8D3C-40187889A947}"/>
          </ac:spMkLst>
        </pc:spChg>
        <pc:spChg chg="del">
          <ac:chgData name="Dr. Mona Mohamed" userId="e8636c28ade556c0" providerId="LiveId" clId="{F40B21ED-7D1B-425E-ACB9-B8F78836FF80}" dt="2024-09-05T13:43:53.527" v="3110"/>
          <ac:spMkLst>
            <pc:docMk/>
            <pc:sldMk cId="1610542090" sldId="388"/>
            <ac:spMk id="9224" creationId="{117AB3D3-3C9C-4DED-809A-78734805B895}"/>
          </ac:spMkLst>
        </pc:spChg>
        <pc:spChg chg="del">
          <ac:chgData name="Dr. Mona Mohamed" userId="e8636c28ade556c0" providerId="LiveId" clId="{F40B21ED-7D1B-425E-ACB9-B8F78836FF80}" dt="2024-09-05T13:43:53.527" v="3110"/>
          <ac:spMkLst>
            <pc:docMk/>
            <pc:sldMk cId="1610542090" sldId="388"/>
            <ac:spMk id="9226" creationId="{3A9A4357-BD1D-4622-A4FE-766E6AB8DE84}"/>
          </ac:spMkLst>
        </pc:spChg>
        <pc:spChg chg="del">
          <ac:chgData name="Dr. Mona Mohamed" userId="e8636c28ade556c0" providerId="LiveId" clId="{F40B21ED-7D1B-425E-ACB9-B8F78836FF80}" dt="2024-09-05T13:43:53.527" v="3110"/>
          <ac:spMkLst>
            <pc:docMk/>
            <pc:sldMk cId="1610542090" sldId="388"/>
            <ac:spMk id="9228" creationId="{E659831F-0D9A-4C63-9EBB-8435B85A440F}"/>
          </ac:spMkLst>
        </pc:spChg>
        <pc:spChg chg="del">
          <ac:chgData name="Dr. Mona Mohamed" userId="e8636c28ade556c0" providerId="LiveId" clId="{F40B21ED-7D1B-425E-ACB9-B8F78836FF80}" dt="2024-09-05T13:43:53.527" v="3110"/>
          <ac:spMkLst>
            <pc:docMk/>
            <pc:sldMk cId="1610542090" sldId="388"/>
            <ac:spMk id="9230" creationId="{E6995CE5-F890-4ABA-82A2-26507CE8D2A3}"/>
          </ac:spMkLst>
        </pc:spChg>
        <pc:picChg chg="del">
          <ac:chgData name="Dr. Mona Mohamed" userId="e8636c28ade556c0" providerId="LiveId" clId="{F40B21ED-7D1B-425E-ACB9-B8F78836FF80}" dt="2024-09-05T13:43:56.497" v="3111" actId="478"/>
          <ac:picMkLst>
            <pc:docMk/>
            <pc:sldMk cId="1610542090" sldId="388"/>
            <ac:picMk id="5" creationId="{1E3D7CF9-D56F-0596-41B4-38A30FE54A34}"/>
          </ac:picMkLst>
        </pc:picChg>
        <pc:picChg chg="add mod">
          <ac:chgData name="Dr. Mona Mohamed" userId="e8636c28ade556c0" providerId="LiveId" clId="{F40B21ED-7D1B-425E-ACB9-B8F78836FF80}" dt="2024-09-05T13:45:51.541" v="3162" actId="26606"/>
          <ac:picMkLst>
            <pc:docMk/>
            <pc:sldMk cId="1610542090" sldId="388"/>
            <ac:picMk id="6" creationId="{ED01C136-F9E4-1852-3E05-F12EF904E8B5}"/>
          </ac:picMkLst>
        </pc:picChg>
        <pc:picChg chg="add mod">
          <ac:chgData name="Dr. Mona Mohamed" userId="e8636c28ade556c0" providerId="LiveId" clId="{F40B21ED-7D1B-425E-ACB9-B8F78836FF80}" dt="2024-09-05T13:46:04.727" v="3167"/>
          <ac:picMkLst>
            <pc:docMk/>
            <pc:sldMk cId="1610542090" sldId="388"/>
            <ac:picMk id="8" creationId="{73FEACB4-09E4-D9E0-209F-76F1F7AE35A0}"/>
          </ac:picMkLst>
        </pc:picChg>
      </pc:sldChg>
      <pc:sldChg chg="addSp delSp modSp add mod">
        <pc:chgData name="Dr. Mona Mohamed" userId="e8636c28ade556c0" providerId="LiveId" clId="{F40B21ED-7D1B-425E-ACB9-B8F78836FF80}" dt="2024-09-05T13:46:57.620" v="3173" actId="26606"/>
        <pc:sldMkLst>
          <pc:docMk/>
          <pc:sldMk cId="1841285640" sldId="389"/>
        </pc:sldMkLst>
        <pc:spChg chg="del">
          <ac:chgData name="Dr. Mona Mohamed" userId="e8636c28ade556c0" providerId="LiveId" clId="{F40B21ED-7D1B-425E-ACB9-B8F78836FF80}" dt="2024-09-05T13:46:57.620" v="3173" actId="26606"/>
          <ac:spMkLst>
            <pc:docMk/>
            <pc:sldMk cId="1841285640" sldId="389"/>
            <ac:spMk id="9223" creationId="{A4AC5506-6312-4701-8D3C-40187889A947}"/>
          </ac:spMkLst>
        </pc:spChg>
        <pc:spChg chg="add">
          <ac:chgData name="Dr. Mona Mohamed" userId="e8636c28ade556c0" providerId="LiveId" clId="{F40B21ED-7D1B-425E-ACB9-B8F78836FF80}" dt="2024-09-05T13:46:57.620" v="3173" actId="26606"/>
          <ac:spMkLst>
            <pc:docMk/>
            <pc:sldMk cId="1841285640" sldId="389"/>
            <ac:spMk id="9228" creationId="{A4AC5506-6312-4701-8D3C-40187889A947}"/>
          </ac:spMkLst>
        </pc:spChg>
        <pc:picChg chg="add mod">
          <ac:chgData name="Dr. Mona Mohamed" userId="e8636c28ade556c0" providerId="LiveId" clId="{F40B21ED-7D1B-425E-ACB9-B8F78836FF80}" dt="2024-09-05T13:46:57.620" v="3173" actId="26606"/>
          <ac:picMkLst>
            <pc:docMk/>
            <pc:sldMk cId="1841285640" sldId="389"/>
            <ac:picMk id="3" creationId="{DF41D3E2-0DEC-E99C-8FAF-C53D94519BEC}"/>
          </ac:picMkLst>
        </pc:picChg>
        <pc:picChg chg="del">
          <ac:chgData name="Dr. Mona Mohamed" userId="e8636c28ade556c0" providerId="LiveId" clId="{F40B21ED-7D1B-425E-ACB9-B8F78836FF80}" dt="2024-09-05T13:46:17.952" v="3169" actId="478"/>
          <ac:picMkLst>
            <pc:docMk/>
            <pc:sldMk cId="1841285640" sldId="389"/>
            <ac:picMk id="6" creationId="{ED01C136-F9E4-1852-3E05-F12EF904E8B5}"/>
          </ac:picMkLst>
        </pc:picChg>
      </pc:sldChg>
      <pc:sldChg chg="addSp delSp modSp add mod setBg delDesignElem">
        <pc:chgData name="Dr. Mona Mohamed" userId="e8636c28ade556c0" providerId="LiveId" clId="{F40B21ED-7D1B-425E-ACB9-B8F78836FF80}" dt="2024-09-05T14:06:16.940" v="3658"/>
        <pc:sldMkLst>
          <pc:docMk/>
          <pc:sldMk cId="1911544694" sldId="390"/>
        </pc:sldMkLst>
        <pc:spChg chg="add del mod">
          <ac:chgData name="Dr. Mona Mohamed" userId="e8636c28ade556c0" providerId="LiveId" clId="{F40B21ED-7D1B-425E-ACB9-B8F78836FF80}" dt="2024-09-05T13:53:00.241" v="3185"/>
          <ac:spMkLst>
            <pc:docMk/>
            <pc:sldMk cId="1911544694" sldId="390"/>
            <ac:spMk id="3" creationId="{DD69387A-4CB2-44B2-0388-F89C68D8BFA9}"/>
          </ac:spMkLst>
        </pc:spChg>
        <pc:spChg chg="add del mod">
          <ac:chgData name="Dr. Mona Mohamed" userId="e8636c28ade556c0" providerId="LiveId" clId="{F40B21ED-7D1B-425E-ACB9-B8F78836FF80}" dt="2024-09-05T14:04:27.471" v="3637" actId="26606"/>
          <ac:spMkLst>
            <pc:docMk/>
            <pc:sldMk cId="1911544694" sldId="390"/>
            <ac:spMk id="8" creationId="{318A30D5-5B55-E37B-280C-F83112FCA318}"/>
          </ac:spMkLst>
        </pc:spChg>
        <pc:spChg chg="mod">
          <ac:chgData name="Dr. Mona Mohamed" userId="e8636c28ade556c0" providerId="LiveId" clId="{F40B21ED-7D1B-425E-ACB9-B8F78836FF80}" dt="2024-09-05T14:04:27.471" v="3637" actId="26606"/>
          <ac:spMkLst>
            <pc:docMk/>
            <pc:sldMk cId="1911544694" sldId="390"/>
            <ac:spMk id="9218" creationId="{00000000-0000-0000-0000-000000000000}"/>
          </ac:spMkLst>
        </pc:spChg>
        <pc:spChg chg="del">
          <ac:chgData name="Dr. Mona Mohamed" userId="e8636c28ade556c0" providerId="LiveId" clId="{F40B21ED-7D1B-425E-ACB9-B8F78836FF80}" dt="2024-09-05T13:52:55.888" v="3184" actId="478"/>
          <ac:spMkLst>
            <pc:docMk/>
            <pc:sldMk cId="1911544694" sldId="390"/>
            <ac:spMk id="9219" creationId="{00000000-0000-0000-0000-000000000000}"/>
          </ac:spMkLst>
        </pc:spChg>
        <pc:spChg chg="add del">
          <ac:chgData name="Dr. Mona Mohamed" userId="e8636c28ade556c0" providerId="LiveId" clId="{F40B21ED-7D1B-425E-ACB9-B8F78836FF80}" dt="2024-09-05T13:53:57.407" v="3190" actId="26606"/>
          <ac:spMkLst>
            <pc:docMk/>
            <pc:sldMk cId="1911544694" sldId="390"/>
            <ac:spMk id="9222" creationId="{4CE4BACD-1729-9C38-4A52-7D4403920D1A}"/>
          </ac:spMkLst>
        </pc:spChg>
        <pc:spChg chg="del">
          <ac:chgData name="Dr. Mona Mohamed" userId="e8636c28ade556c0" providerId="LiveId" clId="{F40B21ED-7D1B-425E-ACB9-B8F78836FF80}" dt="2024-09-05T13:48:09.212" v="3175"/>
          <ac:spMkLst>
            <pc:docMk/>
            <pc:sldMk cId="1911544694" sldId="390"/>
            <ac:spMk id="9224" creationId="{7515D20E-1AB7-4E74-9236-2B72B63D60B6}"/>
          </ac:spMkLst>
        </pc:spChg>
        <pc:spChg chg="add del">
          <ac:chgData name="Dr. Mona Mohamed" userId="e8636c28ade556c0" providerId="LiveId" clId="{F40B21ED-7D1B-425E-ACB9-B8F78836FF80}" dt="2024-09-05T13:53:57.407" v="3190" actId="26606"/>
          <ac:spMkLst>
            <pc:docMk/>
            <pc:sldMk cId="1911544694" sldId="390"/>
            <ac:spMk id="9225" creationId="{D1942232-83D0-49E2-AF9B-1F97E3C1EF8E}"/>
          </ac:spMkLst>
        </pc:spChg>
        <pc:spChg chg="add del">
          <ac:chgData name="Dr. Mona Mohamed" userId="e8636c28ade556c0" providerId="LiveId" clId="{F40B21ED-7D1B-425E-ACB9-B8F78836FF80}" dt="2024-09-05T13:53:57.407" v="3190" actId="26606"/>
          <ac:spMkLst>
            <pc:docMk/>
            <pc:sldMk cId="1911544694" sldId="390"/>
            <ac:spMk id="9227" creationId="{E9E70D72-6E23-4015-A4A6-85C120C19167}"/>
          </ac:spMkLst>
        </pc:spChg>
        <pc:spChg chg="del">
          <ac:chgData name="Dr. Mona Mohamed" userId="e8636c28ade556c0" providerId="LiveId" clId="{F40B21ED-7D1B-425E-ACB9-B8F78836FF80}" dt="2024-09-05T13:48:09.212" v="3175"/>
          <ac:spMkLst>
            <pc:docMk/>
            <pc:sldMk cId="1911544694" sldId="390"/>
            <ac:spMk id="9231" creationId="{3873B707-463F-40B0-8227-E8CC6C67EB25}"/>
          </ac:spMkLst>
        </pc:spChg>
        <pc:spChg chg="del">
          <ac:chgData name="Dr. Mona Mohamed" userId="e8636c28ade556c0" providerId="LiveId" clId="{F40B21ED-7D1B-425E-ACB9-B8F78836FF80}" dt="2024-09-05T13:48:09.212" v="3175"/>
          <ac:spMkLst>
            <pc:docMk/>
            <pc:sldMk cId="1911544694" sldId="390"/>
            <ac:spMk id="9233" creationId="{19C9EAEA-39D0-4B0E-A0EB-51E7B26740B1}"/>
          </ac:spMkLst>
        </pc:spChg>
        <pc:spChg chg="add del">
          <ac:chgData name="Dr. Mona Mohamed" userId="e8636c28ade556c0" providerId="LiveId" clId="{F40B21ED-7D1B-425E-ACB9-B8F78836FF80}" dt="2024-09-05T14:04:27.471" v="3637" actId="26606"/>
          <ac:spMkLst>
            <pc:docMk/>
            <pc:sldMk cId="1911544694" sldId="390"/>
            <ac:spMk id="9241" creationId="{743AA782-23D1-4521-8CAD-47662984AA08}"/>
          </ac:spMkLst>
        </pc:spChg>
        <pc:spChg chg="add del">
          <ac:chgData name="Dr. Mona Mohamed" userId="e8636c28ade556c0" providerId="LiveId" clId="{F40B21ED-7D1B-425E-ACB9-B8F78836FF80}" dt="2024-09-05T14:04:27.471" v="3637" actId="26606"/>
          <ac:spMkLst>
            <pc:docMk/>
            <pc:sldMk cId="1911544694" sldId="390"/>
            <ac:spMk id="9242" creationId="{71877DBC-BB60-40F0-AC93-2ACDBAAE60CE}"/>
          </ac:spMkLst>
        </pc:spChg>
        <pc:spChg chg="add del">
          <ac:chgData name="Dr. Mona Mohamed" userId="e8636c28ade556c0" providerId="LiveId" clId="{F40B21ED-7D1B-425E-ACB9-B8F78836FF80}" dt="2024-09-05T13:54:01.489" v="3192" actId="478"/>
          <ac:spMkLst>
            <pc:docMk/>
            <pc:sldMk cId="1911544694" sldId="390"/>
            <ac:spMk id="9243" creationId="{21B7362C-D73E-A76F-4292-939DCA56ABCD}"/>
          </ac:spMkLst>
        </pc:spChg>
        <pc:spChg chg="add">
          <ac:chgData name="Dr. Mona Mohamed" userId="e8636c28ade556c0" providerId="LiveId" clId="{F40B21ED-7D1B-425E-ACB9-B8F78836FF80}" dt="2024-09-05T14:04:27.471" v="3637" actId="26606"/>
          <ac:spMkLst>
            <pc:docMk/>
            <pc:sldMk cId="1911544694" sldId="390"/>
            <ac:spMk id="9248" creationId="{7517A47C-B2E5-4B79-8061-D74B1311AF6E}"/>
          </ac:spMkLst>
        </pc:spChg>
        <pc:spChg chg="add">
          <ac:chgData name="Dr. Mona Mohamed" userId="e8636c28ade556c0" providerId="LiveId" clId="{F40B21ED-7D1B-425E-ACB9-B8F78836FF80}" dt="2024-09-05T14:04:27.471" v="3637" actId="26606"/>
          <ac:spMkLst>
            <pc:docMk/>
            <pc:sldMk cId="1911544694" sldId="390"/>
            <ac:spMk id="9250" creationId="{C505E780-2083-4CB5-A42A-5E0E2908ECC3}"/>
          </ac:spMkLst>
        </pc:spChg>
        <pc:spChg chg="add">
          <ac:chgData name="Dr. Mona Mohamed" userId="e8636c28ade556c0" providerId="LiveId" clId="{F40B21ED-7D1B-425E-ACB9-B8F78836FF80}" dt="2024-09-05T14:04:27.471" v="3637" actId="26606"/>
          <ac:spMkLst>
            <pc:docMk/>
            <pc:sldMk cId="1911544694" sldId="390"/>
            <ac:spMk id="9252" creationId="{D2C0AE1C-0118-41AE-8A10-7CDCBF10E96F}"/>
          </ac:spMkLst>
        </pc:spChg>
        <pc:spChg chg="add">
          <ac:chgData name="Dr. Mona Mohamed" userId="e8636c28ade556c0" providerId="LiveId" clId="{F40B21ED-7D1B-425E-ACB9-B8F78836FF80}" dt="2024-09-05T14:04:27.471" v="3637" actId="26606"/>
          <ac:spMkLst>
            <pc:docMk/>
            <pc:sldMk cId="1911544694" sldId="390"/>
            <ac:spMk id="9254" creationId="{463EEC44-1BA3-44ED-81FC-A644B04B2A44}"/>
          </ac:spMkLst>
        </pc:spChg>
        <pc:grpChg chg="del">
          <ac:chgData name="Dr. Mona Mohamed" userId="e8636c28ade556c0" providerId="LiveId" clId="{F40B21ED-7D1B-425E-ACB9-B8F78836FF80}" dt="2024-09-05T13:48:09.212" v="3175"/>
          <ac:grpSpMkLst>
            <pc:docMk/>
            <pc:sldMk cId="1911544694" sldId="390"/>
            <ac:grpSpMk id="9226" creationId="{032D8612-31EB-44CF-A1D0-14FD4C705424}"/>
          </ac:grpSpMkLst>
        </pc:grpChg>
        <pc:grpChg chg="add del">
          <ac:chgData name="Dr. Mona Mohamed" userId="e8636c28ade556c0" providerId="LiveId" clId="{F40B21ED-7D1B-425E-ACB9-B8F78836FF80}" dt="2024-09-05T13:53:57.407" v="3190" actId="26606"/>
          <ac:grpSpMkLst>
            <pc:docMk/>
            <pc:sldMk cId="1911544694" sldId="390"/>
            <ac:grpSpMk id="9229" creationId="{C28A977F-B603-4D81-B0FC-C8DE048A7931}"/>
          </ac:grpSpMkLst>
        </pc:grpChg>
        <pc:grpChg chg="add del">
          <ac:chgData name="Dr. Mona Mohamed" userId="e8636c28ade556c0" providerId="LiveId" clId="{F40B21ED-7D1B-425E-ACB9-B8F78836FF80}" dt="2024-09-05T13:53:57.407" v="3190" actId="26606"/>
          <ac:grpSpMkLst>
            <pc:docMk/>
            <pc:sldMk cId="1911544694" sldId="390"/>
            <ac:grpSpMk id="9235" creationId="{C78D9229-E61D-4FEE-8321-2F8B64A8CADF}"/>
          </ac:grpSpMkLst>
        </pc:grpChg>
        <pc:graphicFrameChg chg="add mod modGraphic">
          <ac:chgData name="Dr. Mona Mohamed" userId="e8636c28ade556c0" providerId="LiveId" clId="{F40B21ED-7D1B-425E-ACB9-B8F78836FF80}" dt="2024-09-05T14:06:16.940" v="3658"/>
          <ac:graphicFrameMkLst>
            <pc:docMk/>
            <pc:sldMk cId="1911544694" sldId="390"/>
            <ac:graphicFrameMk id="9244" creationId="{1C04351D-16DB-050B-37FE-ED200DE4F13D}"/>
          </ac:graphicFrameMkLst>
        </pc:graphicFrameChg>
        <pc:picChg chg="add del mod">
          <ac:chgData name="Dr. Mona Mohamed" userId="e8636c28ade556c0" providerId="LiveId" clId="{F40B21ED-7D1B-425E-ACB9-B8F78836FF80}" dt="2024-09-05T13:57:54.719" v="3210" actId="478"/>
          <ac:picMkLst>
            <pc:docMk/>
            <pc:sldMk cId="1911544694" sldId="390"/>
            <ac:picMk id="5" creationId="{5C4E99AC-B1BA-38F3-D674-6556B754F057}"/>
          </ac:picMkLst>
        </pc:picChg>
        <pc:picChg chg="add mod">
          <ac:chgData name="Dr. Mona Mohamed" userId="e8636c28ade556c0" providerId="LiveId" clId="{F40B21ED-7D1B-425E-ACB9-B8F78836FF80}" dt="2024-09-05T13:54:59.947" v="3207"/>
          <ac:picMkLst>
            <pc:docMk/>
            <pc:sldMk cId="1911544694" sldId="390"/>
            <ac:picMk id="7" creationId="{DA5E05F3-7DB9-B1E9-218E-107C6D0BA033}"/>
          </ac:picMkLst>
        </pc:picChg>
      </pc:sldChg>
      <pc:sldChg chg="addSp delSp modSp add mod setBg delDesignElem">
        <pc:chgData name="Dr. Mona Mohamed" userId="e8636c28ade556c0" providerId="LiveId" clId="{F40B21ED-7D1B-425E-ACB9-B8F78836FF80}" dt="2024-09-05T14:09:06.715" v="3714" actId="26606"/>
        <pc:sldMkLst>
          <pc:docMk/>
          <pc:sldMk cId="3699122492" sldId="391"/>
        </pc:sldMkLst>
        <pc:spChg chg="mod">
          <ac:chgData name="Dr. Mona Mohamed" userId="e8636c28ade556c0" providerId="LiveId" clId="{F40B21ED-7D1B-425E-ACB9-B8F78836FF80}" dt="2024-09-05T14:09:06.715" v="3714" actId="26606"/>
          <ac:spMkLst>
            <pc:docMk/>
            <pc:sldMk cId="3699122492" sldId="391"/>
            <ac:spMk id="9218" creationId="{00000000-0000-0000-0000-000000000000}"/>
          </ac:spMkLst>
        </pc:spChg>
        <pc:spChg chg="mod">
          <ac:chgData name="Dr. Mona Mohamed" userId="e8636c28ade556c0" providerId="LiveId" clId="{F40B21ED-7D1B-425E-ACB9-B8F78836FF80}" dt="2024-09-05T14:09:06.715" v="3714" actId="26606"/>
          <ac:spMkLst>
            <pc:docMk/>
            <pc:sldMk cId="3699122492" sldId="391"/>
            <ac:spMk id="9219" creationId="{00000000-0000-0000-0000-000000000000}"/>
          </ac:spMkLst>
        </pc:spChg>
        <pc:spChg chg="add">
          <ac:chgData name="Dr. Mona Mohamed" userId="e8636c28ade556c0" providerId="LiveId" clId="{F40B21ED-7D1B-425E-ACB9-B8F78836FF80}" dt="2024-09-05T14:09:06.715" v="3714" actId="26606"/>
          <ac:spMkLst>
            <pc:docMk/>
            <pc:sldMk cId="3699122492" sldId="391"/>
            <ac:spMk id="9221" creationId="{2B97F24A-32CE-4C1C-A50D-3016B394DCFB}"/>
          </ac:spMkLst>
        </pc:spChg>
        <pc:spChg chg="add">
          <ac:chgData name="Dr. Mona Mohamed" userId="e8636c28ade556c0" providerId="LiveId" clId="{F40B21ED-7D1B-425E-ACB9-B8F78836FF80}" dt="2024-09-05T14:09:06.715" v="3714" actId="26606"/>
          <ac:spMkLst>
            <pc:docMk/>
            <pc:sldMk cId="3699122492" sldId="391"/>
            <ac:spMk id="9222" creationId="{CD8B4F24-440B-49E9-B85D-733523DC064B}"/>
          </ac:spMkLst>
        </pc:spChg>
        <pc:spChg chg="del">
          <ac:chgData name="Dr. Mona Mohamed" userId="e8636c28ade556c0" providerId="LiveId" clId="{F40B21ED-7D1B-425E-ACB9-B8F78836FF80}" dt="2024-09-05T13:55:21.825" v="3209"/>
          <ac:spMkLst>
            <pc:docMk/>
            <pc:sldMk cId="3699122492" sldId="391"/>
            <ac:spMk id="9224" creationId="{2B97F24A-32CE-4C1C-A50D-3016B394DCFB}"/>
          </ac:spMkLst>
        </pc:spChg>
        <pc:spChg chg="del">
          <ac:chgData name="Dr. Mona Mohamed" userId="e8636c28ade556c0" providerId="LiveId" clId="{F40B21ED-7D1B-425E-ACB9-B8F78836FF80}" dt="2024-09-05T13:55:21.825" v="3209"/>
          <ac:spMkLst>
            <pc:docMk/>
            <pc:sldMk cId="3699122492" sldId="391"/>
            <ac:spMk id="9226" creationId="{6357EC4F-235E-4222-A36F-C7878ACE37F2}"/>
          </ac:spMkLst>
        </pc:spChg>
        <pc:picChg chg="add mod">
          <ac:chgData name="Dr. Mona Mohamed" userId="e8636c28ade556c0" providerId="LiveId" clId="{F40B21ED-7D1B-425E-ACB9-B8F78836FF80}" dt="2024-09-05T14:09:06.715" v="3714" actId="26606"/>
          <ac:picMkLst>
            <pc:docMk/>
            <pc:sldMk cId="3699122492" sldId="391"/>
            <ac:picMk id="3" creationId="{638C81F6-335A-8BFA-5CD6-0BC780637CC5}"/>
          </ac:picMkLst>
        </pc:picChg>
        <pc:picChg chg="del">
          <ac:chgData name="Dr. Mona Mohamed" userId="e8636c28ade556c0" providerId="LiveId" clId="{F40B21ED-7D1B-425E-ACB9-B8F78836FF80}" dt="2024-09-05T14:08:47.073" v="3709" actId="478"/>
          <ac:picMkLst>
            <pc:docMk/>
            <pc:sldMk cId="3699122492" sldId="391"/>
            <ac:picMk id="5" creationId="{B2737E65-3A94-4D3B-A6A9-52B5DBCC4376}"/>
          </ac:picMkLst>
        </pc:picChg>
      </pc:sldChg>
      <pc:sldChg chg="addSp delSp modSp add mod">
        <pc:chgData name="Dr. Mona Mohamed" userId="e8636c28ade556c0" providerId="LiveId" clId="{F40B21ED-7D1B-425E-ACB9-B8F78836FF80}" dt="2024-09-05T14:13:35.658" v="3871" actId="108"/>
        <pc:sldMkLst>
          <pc:docMk/>
          <pc:sldMk cId="3612827448" sldId="392"/>
        </pc:sldMkLst>
        <pc:spChg chg="mod">
          <ac:chgData name="Dr. Mona Mohamed" userId="e8636c28ade556c0" providerId="LiveId" clId="{F40B21ED-7D1B-425E-ACB9-B8F78836FF80}" dt="2024-09-05T14:12:37.010" v="3856" actId="26606"/>
          <ac:spMkLst>
            <pc:docMk/>
            <pc:sldMk cId="3612827448" sldId="392"/>
            <ac:spMk id="9218" creationId="{00000000-0000-0000-0000-000000000000}"/>
          </ac:spMkLst>
        </pc:spChg>
        <pc:spChg chg="del mod">
          <ac:chgData name="Dr. Mona Mohamed" userId="e8636c28ade556c0" providerId="LiveId" clId="{F40B21ED-7D1B-425E-ACB9-B8F78836FF80}" dt="2024-09-05T14:12:37.010" v="3856" actId="26606"/>
          <ac:spMkLst>
            <pc:docMk/>
            <pc:sldMk cId="3612827448" sldId="392"/>
            <ac:spMk id="9219" creationId="{00000000-0000-0000-0000-000000000000}"/>
          </ac:spMkLst>
        </pc:spChg>
        <pc:spChg chg="del">
          <ac:chgData name="Dr. Mona Mohamed" userId="e8636c28ade556c0" providerId="LiveId" clId="{F40B21ED-7D1B-425E-ACB9-B8F78836FF80}" dt="2024-09-05T14:12:37.010" v="3856" actId="26606"/>
          <ac:spMkLst>
            <pc:docMk/>
            <pc:sldMk cId="3612827448" sldId="392"/>
            <ac:spMk id="9221" creationId="{2B97F24A-32CE-4C1C-A50D-3016B394DCFB}"/>
          </ac:spMkLst>
        </pc:spChg>
        <pc:spChg chg="del">
          <ac:chgData name="Dr. Mona Mohamed" userId="e8636c28ade556c0" providerId="LiveId" clId="{F40B21ED-7D1B-425E-ACB9-B8F78836FF80}" dt="2024-09-05T14:12:37.010" v="3856" actId="26606"/>
          <ac:spMkLst>
            <pc:docMk/>
            <pc:sldMk cId="3612827448" sldId="392"/>
            <ac:spMk id="9222" creationId="{CD8B4F24-440B-49E9-B85D-733523DC064B}"/>
          </ac:spMkLst>
        </pc:spChg>
        <pc:spChg chg="add">
          <ac:chgData name="Dr. Mona Mohamed" userId="e8636c28ade556c0" providerId="LiveId" clId="{F40B21ED-7D1B-425E-ACB9-B8F78836FF80}" dt="2024-09-05T14:12:37.010" v="3856" actId="26606"/>
          <ac:spMkLst>
            <pc:docMk/>
            <pc:sldMk cId="3612827448" sldId="392"/>
            <ac:spMk id="9228" creationId="{7517A47C-B2E5-4B79-8061-D74B1311AF6E}"/>
          </ac:spMkLst>
        </pc:spChg>
        <pc:spChg chg="add">
          <ac:chgData name="Dr. Mona Mohamed" userId="e8636c28ade556c0" providerId="LiveId" clId="{F40B21ED-7D1B-425E-ACB9-B8F78836FF80}" dt="2024-09-05T14:12:37.010" v="3856" actId="26606"/>
          <ac:spMkLst>
            <pc:docMk/>
            <pc:sldMk cId="3612827448" sldId="392"/>
            <ac:spMk id="9230" creationId="{C505E780-2083-4CB5-A42A-5E0E2908ECC3}"/>
          </ac:spMkLst>
        </pc:spChg>
        <pc:spChg chg="add">
          <ac:chgData name="Dr. Mona Mohamed" userId="e8636c28ade556c0" providerId="LiveId" clId="{F40B21ED-7D1B-425E-ACB9-B8F78836FF80}" dt="2024-09-05T14:12:37.010" v="3856" actId="26606"/>
          <ac:spMkLst>
            <pc:docMk/>
            <pc:sldMk cId="3612827448" sldId="392"/>
            <ac:spMk id="9232" creationId="{D2C0AE1C-0118-41AE-8A10-7CDCBF10E96F}"/>
          </ac:spMkLst>
        </pc:spChg>
        <pc:spChg chg="add">
          <ac:chgData name="Dr. Mona Mohamed" userId="e8636c28ade556c0" providerId="LiveId" clId="{F40B21ED-7D1B-425E-ACB9-B8F78836FF80}" dt="2024-09-05T14:12:37.010" v="3856" actId="26606"/>
          <ac:spMkLst>
            <pc:docMk/>
            <pc:sldMk cId="3612827448" sldId="392"/>
            <ac:spMk id="9234" creationId="{463EEC44-1BA3-44ED-81FC-A644B04B2A44}"/>
          </ac:spMkLst>
        </pc:spChg>
        <pc:graphicFrameChg chg="add mod">
          <ac:chgData name="Dr. Mona Mohamed" userId="e8636c28ade556c0" providerId="LiveId" clId="{F40B21ED-7D1B-425E-ACB9-B8F78836FF80}" dt="2024-09-05T14:13:35.658" v="3871" actId="108"/>
          <ac:graphicFrameMkLst>
            <pc:docMk/>
            <pc:sldMk cId="3612827448" sldId="392"/>
            <ac:graphicFrameMk id="9224" creationId="{E201FE30-1BAE-87D0-E8B8-298B49CC5D85}"/>
          </ac:graphicFrameMkLst>
        </pc:graphicFrameChg>
        <pc:picChg chg="del">
          <ac:chgData name="Dr. Mona Mohamed" userId="e8636c28ade556c0" providerId="LiveId" clId="{F40B21ED-7D1B-425E-ACB9-B8F78836FF80}" dt="2024-09-05T14:12:11.746" v="3854" actId="478"/>
          <ac:picMkLst>
            <pc:docMk/>
            <pc:sldMk cId="3612827448" sldId="392"/>
            <ac:picMk id="3" creationId="{638C81F6-335A-8BFA-5CD6-0BC780637CC5}"/>
          </ac:picMkLst>
        </pc:picChg>
      </pc:sldChg>
      <pc:sldChg chg="addSp delSp modSp add mod setBg">
        <pc:chgData name="Dr. Mona Mohamed" userId="e8636c28ade556c0" providerId="LiveId" clId="{F40B21ED-7D1B-425E-ACB9-B8F78836FF80}" dt="2024-09-05T14:15:27.326" v="3876" actId="26606"/>
        <pc:sldMkLst>
          <pc:docMk/>
          <pc:sldMk cId="1606814757" sldId="393"/>
        </pc:sldMkLst>
        <pc:spChg chg="add">
          <ac:chgData name="Dr. Mona Mohamed" userId="e8636c28ade556c0" providerId="LiveId" clId="{F40B21ED-7D1B-425E-ACB9-B8F78836FF80}" dt="2024-09-05T14:15:27.326" v="3876" actId="26606"/>
          <ac:spMkLst>
            <pc:docMk/>
            <pc:sldMk cId="1606814757" sldId="393"/>
            <ac:spMk id="2055" creationId="{32BC26D8-82FB-445E-AA49-62A77D7C1EE0}"/>
          </ac:spMkLst>
        </pc:spChg>
        <pc:spChg chg="add">
          <ac:chgData name="Dr. Mona Mohamed" userId="e8636c28ade556c0" providerId="LiveId" clId="{F40B21ED-7D1B-425E-ACB9-B8F78836FF80}" dt="2024-09-05T14:15:27.326" v="3876" actId="26606"/>
          <ac:spMkLst>
            <pc:docMk/>
            <pc:sldMk cId="1606814757" sldId="393"/>
            <ac:spMk id="2057" creationId="{CB44330D-EA18-4254-AA95-EB49948539B8}"/>
          </ac:spMkLst>
        </pc:spChg>
        <pc:picChg chg="del">
          <ac:chgData name="Dr. Mona Mohamed" userId="e8636c28ade556c0" providerId="LiveId" clId="{F40B21ED-7D1B-425E-ACB9-B8F78836FF80}" dt="2024-09-05T14:14:06.430" v="3873" actId="478"/>
          <ac:picMkLst>
            <pc:docMk/>
            <pc:sldMk cId="1606814757" sldId="393"/>
            <ac:picMk id="7" creationId="{028130A7-5A3E-A3E2-3FC3-4C56D9D18AF3}"/>
          </ac:picMkLst>
        </pc:picChg>
        <pc:picChg chg="add mod">
          <ac:chgData name="Dr. Mona Mohamed" userId="e8636c28ade556c0" providerId="LiveId" clId="{F40B21ED-7D1B-425E-ACB9-B8F78836FF80}" dt="2024-09-05T14:15:27.326" v="3876" actId="26606"/>
          <ac:picMkLst>
            <pc:docMk/>
            <pc:sldMk cId="1606814757" sldId="393"/>
            <ac:picMk id="2050" creationId="{FE4956FE-B2F6-CF72-3E75-E9AA3D9A8F19}"/>
          </ac:picMkLst>
        </pc:picChg>
      </pc:sldChg>
      <pc:sldChg chg="addSp delSp modSp add mod setBg delDesignElem">
        <pc:chgData name="Dr. Mona Mohamed" userId="e8636c28ade556c0" providerId="LiveId" clId="{F40B21ED-7D1B-425E-ACB9-B8F78836FF80}" dt="2024-09-05T14:27:00.561" v="3968" actId="20577"/>
        <pc:sldMkLst>
          <pc:docMk/>
          <pc:sldMk cId="2665578816" sldId="394"/>
        </pc:sldMkLst>
        <pc:spChg chg="mod">
          <ac:chgData name="Dr. Mona Mohamed" userId="e8636c28ade556c0" providerId="LiveId" clId="{F40B21ED-7D1B-425E-ACB9-B8F78836FF80}" dt="2024-09-05T14:17:56.391" v="3896" actId="26606"/>
          <ac:spMkLst>
            <pc:docMk/>
            <pc:sldMk cId="2665578816" sldId="394"/>
            <ac:spMk id="9218" creationId="{00000000-0000-0000-0000-000000000000}"/>
          </ac:spMkLst>
        </pc:spChg>
        <pc:spChg chg="mod">
          <ac:chgData name="Dr. Mona Mohamed" userId="e8636c28ade556c0" providerId="LiveId" clId="{F40B21ED-7D1B-425E-ACB9-B8F78836FF80}" dt="2024-09-05T14:27:00.561" v="3968" actId="20577"/>
          <ac:spMkLst>
            <pc:docMk/>
            <pc:sldMk cId="2665578816" sldId="394"/>
            <ac:spMk id="9219" creationId="{00000000-0000-0000-0000-000000000000}"/>
          </ac:spMkLst>
        </pc:spChg>
        <pc:spChg chg="del">
          <ac:chgData name="Dr. Mona Mohamed" userId="e8636c28ade556c0" providerId="LiveId" clId="{F40B21ED-7D1B-425E-ACB9-B8F78836FF80}" dt="2024-09-05T14:15:48.844" v="3878"/>
          <ac:spMkLst>
            <pc:docMk/>
            <pc:sldMk cId="2665578816" sldId="394"/>
            <ac:spMk id="9221" creationId="{2B97F24A-32CE-4C1C-A50D-3016B394DCFB}"/>
          </ac:spMkLst>
        </pc:spChg>
        <pc:spChg chg="del">
          <ac:chgData name="Dr. Mona Mohamed" userId="e8636c28ade556c0" providerId="LiveId" clId="{F40B21ED-7D1B-425E-ACB9-B8F78836FF80}" dt="2024-09-05T14:15:48.844" v="3878"/>
          <ac:spMkLst>
            <pc:docMk/>
            <pc:sldMk cId="2665578816" sldId="394"/>
            <ac:spMk id="9222" creationId="{6357EC4F-235E-4222-A36F-C7878ACE37F2}"/>
          </ac:spMkLst>
        </pc:spChg>
        <pc:spChg chg="add">
          <ac:chgData name="Dr. Mona Mohamed" userId="e8636c28ade556c0" providerId="LiveId" clId="{F40B21ED-7D1B-425E-ACB9-B8F78836FF80}" dt="2024-09-05T14:17:56.391" v="3896" actId="26606"/>
          <ac:spMkLst>
            <pc:docMk/>
            <pc:sldMk cId="2665578816" sldId="394"/>
            <ac:spMk id="9224" creationId="{907EF6B7-1338-4443-8C46-6A318D952DFD}"/>
          </ac:spMkLst>
        </pc:spChg>
        <pc:spChg chg="add">
          <ac:chgData name="Dr. Mona Mohamed" userId="e8636c28ade556c0" providerId="LiveId" clId="{F40B21ED-7D1B-425E-ACB9-B8F78836FF80}" dt="2024-09-05T14:17:56.391" v="3896" actId="26606"/>
          <ac:spMkLst>
            <pc:docMk/>
            <pc:sldMk cId="2665578816" sldId="394"/>
            <ac:spMk id="9226" creationId="{DAAE4CDD-124C-4DCF-9584-B6033B545DD5}"/>
          </ac:spMkLst>
        </pc:spChg>
        <pc:spChg chg="add">
          <ac:chgData name="Dr. Mona Mohamed" userId="e8636c28ade556c0" providerId="LiveId" clId="{F40B21ED-7D1B-425E-ACB9-B8F78836FF80}" dt="2024-09-05T14:17:56.391" v="3896" actId="26606"/>
          <ac:spMkLst>
            <pc:docMk/>
            <pc:sldMk cId="2665578816" sldId="394"/>
            <ac:spMk id="9228" creationId="{081E4A58-353D-44AE-B2FC-2A74E2E400F7}"/>
          </ac:spMkLst>
        </pc:spChg>
        <pc:picChg chg="del">
          <ac:chgData name="Dr. Mona Mohamed" userId="e8636c28ade556c0" providerId="LiveId" clId="{F40B21ED-7D1B-425E-ACB9-B8F78836FF80}" dt="2024-09-05T14:17:46.331" v="3895" actId="478"/>
          <ac:picMkLst>
            <pc:docMk/>
            <pc:sldMk cId="2665578816" sldId="394"/>
            <ac:picMk id="9223" creationId="{E20151D2-EA27-2672-7759-F84F3BCC103D}"/>
          </ac:picMkLst>
        </pc:picChg>
      </pc:sldChg>
      <pc:sldChg chg="addSp delSp modSp add mod setBg">
        <pc:chgData name="Dr. Mona Mohamed" userId="e8636c28ade556c0" providerId="LiveId" clId="{F40B21ED-7D1B-425E-ACB9-B8F78836FF80}" dt="2024-09-05T14:28:53.899" v="3985" actId="207"/>
        <pc:sldMkLst>
          <pc:docMk/>
          <pc:sldMk cId="4062645944" sldId="395"/>
        </pc:sldMkLst>
        <pc:spChg chg="add del mod">
          <ac:chgData name="Dr. Mona Mohamed" userId="e8636c28ade556c0" providerId="LiveId" clId="{F40B21ED-7D1B-425E-ACB9-B8F78836FF80}" dt="2024-09-05T14:28:01.364" v="3970" actId="478"/>
          <ac:spMkLst>
            <pc:docMk/>
            <pc:sldMk cId="4062645944" sldId="395"/>
            <ac:spMk id="3" creationId="{D43BB18F-E0AD-30FD-F2B2-E1E71962BE62}"/>
          </ac:spMkLst>
        </pc:spChg>
        <pc:spChg chg="mod">
          <ac:chgData name="Dr. Mona Mohamed" userId="e8636c28ade556c0" providerId="LiveId" clId="{F40B21ED-7D1B-425E-ACB9-B8F78836FF80}" dt="2024-09-05T14:28:53.899" v="3985" actId="207"/>
          <ac:spMkLst>
            <pc:docMk/>
            <pc:sldMk cId="4062645944" sldId="395"/>
            <ac:spMk id="9218" creationId="{00000000-0000-0000-0000-000000000000}"/>
          </ac:spMkLst>
        </pc:spChg>
        <pc:spChg chg="del">
          <ac:chgData name="Dr. Mona Mohamed" userId="e8636c28ade556c0" providerId="LiveId" clId="{F40B21ED-7D1B-425E-ACB9-B8F78836FF80}" dt="2024-09-05T14:27:59.465" v="3969" actId="478"/>
          <ac:spMkLst>
            <pc:docMk/>
            <pc:sldMk cId="4062645944" sldId="395"/>
            <ac:spMk id="9219" creationId="{00000000-0000-0000-0000-000000000000}"/>
          </ac:spMkLst>
        </pc:spChg>
        <pc:spChg chg="add">
          <ac:chgData name="Dr. Mona Mohamed" userId="e8636c28ade556c0" providerId="LiveId" clId="{F40B21ED-7D1B-425E-ACB9-B8F78836FF80}" dt="2024-09-05T14:28:08.751" v="3974" actId="26606"/>
          <ac:spMkLst>
            <pc:docMk/>
            <pc:sldMk cId="4062645944" sldId="395"/>
            <ac:spMk id="9223" creationId="{D4771268-CB57-404A-9271-370EB28F6090}"/>
          </ac:spMkLst>
        </pc:spChg>
        <pc:picChg chg="add mod">
          <ac:chgData name="Dr. Mona Mohamed" userId="e8636c28ade556c0" providerId="LiveId" clId="{F40B21ED-7D1B-425E-ACB9-B8F78836FF80}" dt="2024-09-05T14:28:32.757" v="3980" actId="14100"/>
          <ac:picMkLst>
            <pc:docMk/>
            <pc:sldMk cId="4062645944" sldId="395"/>
            <ac:picMk id="5" creationId="{CAC348C7-A134-CC97-577D-8353CA243E38}"/>
          </ac:picMkLst>
        </pc:picChg>
      </pc:sldChg>
      <pc:sldChg chg="modSp add mod">
        <pc:chgData name="Dr. Mona Mohamed" userId="e8636c28ade556c0" providerId="LiveId" clId="{F40B21ED-7D1B-425E-ACB9-B8F78836FF80}" dt="2024-09-05T14:32:28.225" v="4193" actId="5793"/>
        <pc:sldMkLst>
          <pc:docMk/>
          <pc:sldMk cId="819398944" sldId="396"/>
        </pc:sldMkLst>
        <pc:spChg chg="mod">
          <ac:chgData name="Dr. Mona Mohamed" userId="e8636c28ade556c0" providerId="LiveId" clId="{F40B21ED-7D1B-425E-ACB9-B8F78836FF80}" dt="2024-09-05T14:29:47.173" v="4020" actId="20577"/>
          <ac:spMkLst>
            <pc:docMk/>
            <pc:sldMk cId="819398944" sldId="396"/>
            <ac:spMk id="9218" creationId="{00000000-0000-0000-0000-000000000000}"/>
          </ac:spMkLst>
        </pc:spChg>
        <pc:spChg chg="mod">
          <ac:chgData name="Dr. Mona Mohamed" userId="e8636c28ade556c0" providerId="LiveId" clId="{F40B21ED-7D1B-425E-ACB9-B8F78836FF80}" dt="2024-09-05T14:32:28.225" v="4193" actId="5793"/>
          <ac:spMkLst>
            <pc:docMk/>
            <pc:sldMk cId="819398944" sldId="396"/>
            <ac:spMk id="9219" creationId="{00000000-0000-0000-0000-000000000000}"/>
          </ac:spMkLst>
        </pc:spChg>
      </pc:sldChg>
      <pc:sldChg chg="addSp delSp modSp add mod setBg">
        <pc:chgData name="Dr. Mona Mohamed" userId="e8636c28ade556c0" providerId="LiveId" clId="{F40B21ED-7D1B-425E-ACB9-B8F78836FF80}" dt="2024-09-05T14:35:31.170" v="4274" actId="26606"/>
        <pc:sldMkLst>
          <pc:docMk/>
          <pc:sldMk cId="3491043751" sldId="397"/>
        </pc:sldMkLst>
        <pc:spChg chg="mod">
          <ac:chgData name="Dr. Mona Mohamed" userId="e8636c28ade556c0" providerId="LiveId" clId="{F40B21ED-7D1B-425E-ACB9-B8F78836FF80}" dt="2024-09-05T14:35:31.170" v="4274" actId="26606"/>
          <ac:spMkLst>
            <pc:docMk/>
            <pc:sldMk cId="3491043751" sldId="397"/>
            <ac:spMk id="9218" creationId="{00000000-0000-0000-0000-000000000000}"/>
          </ac:spMkLst>
        </pc:spChg>
        <pc:spChg chg="del mod">
          <ac:chgData name="Dr. Mona Mohamed" userId="e8636c28ade556c0" providerId="LiveId" clId="{F40B21ED-7D1B-425E-ACB9-B8F78836FF80}" dt="2024-09-05T14:35:31.170" v="4274" actId="26606"/>
          <ac:spMkLst>
            <pc:docMk/>
            <pc:sldMk cId="3491043751" sldId="397"/>
            <ac:spMk id="9219" creationId="{00000000-0000-0000-0000-000000000000}"/>
          </ac:spMkLst>
        </pc:spChg>
        <pc:spChg chg="add">
          <ac:chgData name="Dr. Mona Mohamed" userId="e8636c28ade556c0" providerId="LiveId" clId="{F40B21ED-7D1B-425E-ACB9-B8F78836FF80}" dt="2024-09-05T14:35:31.170" v="4274" actId="26606"/>
          <ac:spMkLst>
            <pc:docMk/>
            <pc:sldMk cId="3491043751" sldId="397"/>
            <ac:spMk id="9225" creationId="{5C8908E2-EE49-44D2-9428-A28D2312A8D5}"/>
          </ac:spMkLst>
        </pc:spChg>
        <pc:spChg chg="add">
          <ac:chgData name="Dr. Mona Mohamed" userId="e8636c28ade556c0" providerId="LiveId" clId="{F40B21ED-7D1B-425E-ACB9-B8F78836FF80}" dt="2024-09-05T14:35:31.170" v="4274" actId="26606"/>
          <ac:spMkLst>
            <pc:docMk/>
            <pc:sldMk cId="3491043751" sldId="397"/>
            <ac:spMk id="9231" creationId="{7449A6C7-D15F-4AA5-BFA5-71A404B47016}"/>
          </ac:spMkLst>
        </pc:spChg>
        <pc:spChg chg="add">
          <ac:chgData name="Dr. Mona Mohamed" userId="e8636c28ade556c0" providerId="LiveId" clId="{F40B21ED-7D1B-425E-ACB9-B8F78836FF80}" dt="2024-09-05T14:35:31.170" v="4274" actId="26606"/>
          <ac:spMkLst>
            <pc:docMk/>
            <pc:sldMk cId="3491043751" sldId="397"/>
            <ac:spMk id="9233" creationId="{ED888B23-07FA-482A-96DF-47E31AF1A603}"/>
          </ac:spMkLst>
        </pc:spChg>
        <pc:grpChg chg="add">
          <ac:chgData name="Dr. Mona Mohamed" userId="e8636c28ade556c0" providerId="LiveId" clId="{F40B21ED-7D1B-425E-ACB9-B8F78836FF80}" dt="2024-09-05T14:35:31.170" v="4274" actId="26606"/>
          <ac:grpSpMkLst>
            <pc:docMk/>
            <pc:sldMk cId="3491043751" sldId="397"/>
            <ac:grpSpMk id="9227" creationId="{05314994-6337-4875-8CF5-652CAFE8342C}"/>
          </ac:grpSpMkLst>
        </pc:grpChg>
        <pc:graphicFrameChg chg="add">
          <ac:chgData name="Dr. Mona Mohamed" userId="e8636c28ade556c0" providerId="LiveId" clId="{F40B21ED-7D1B-425E-ACB9-B8F78836FF80}" dt="2024-09-05T14:35:31.170" v="4274" actId="26606"/>
          <ac:graphicFrameMkLst>
            <pc:docMk/>
            <pc:sldMk cId="3491043751" sldId="397"/>
            <ac:graphicFrameMk id="9221" creationId="{D653134C-D3B1-7052-D905-40AC1A2BFD6D}"/>
          </ac:graphicFrameMkLst>
        </pc:graphicFrameChg>
      </pc:sldChg>
      <pc:sldChg chg="addSp delSp modSp add mod setBg">
        <pc:chgData name="Dr. Mona Mohamed" userId="e8636c28ade556c0" providerId="LiveId" clId="{F40B21ED-7D1B-425E-ACB9-B8F78836FF80}" dt="2024-09-05T14:40:13.108" v="4312" actId="26606"/>
        <pc:sldMkLst>
          <pc:docMk/>
          <pc:sldMk cId="1791607948" sldId="398"/>
        </pc:sldMkLst>
        <pc:spChg chg="mod">
          <ac:chgData name="Dr. Mona Mohamed" userId="e8636c28ade556c0" providerId="LiveId" clId="{F40B21ED-7D1B-425E-ACB9-B8F78836FF80}" dt="2024-09-05T14:40:13.108" v="4312" actId="26606"/>
          <ac:spMkLst>
            <pc:docMk/>
            <pc:sldMk cId="1791607948" sldId="398"/>
            <ac:spMk id="9218" creationId="{00000000-0000-0000-0000-000000000000}"/>
          </ac:spMkLst>
        </pc:spChg>
        <pc:spChg chg="del mod">
          <ac:chgData name="Dr. Mona Mohamed" userId="e8636c28ade556c0" providerId="LiveId" clId="{F40B21ED-7D1B-425E-ACB9-B8F78836FF80}" dt="2024-09-05T14:40:13.108" v="4312" actId="26606"/>
          <ac:spMkLst>
            <pc:docMk/>
            <pc:sldMk cId="1791607948" sldId="398"/>
            <ac:spMk id="9219" creationId="{00000000-0000-0000-0000-000000000000}"/>
          </ac:spMkLst>
        </pc:spChg>
        <pc:spChg chg="add">
          <ac:chgData name="Dr. Mona Mohamed" userId="e8636c28ade556c0" providerId="LiveId" clId="{F40B21ED-7D1B-425E-ACB9-B8F78836FF80}" dt="2024-09-05T14:40:13.108" v="4312" actId="26606"/>
          <ac:spMkLst>
            <pc:docMk/>
            <pc:sldMk cId="1791607948" sldId="398"/>
            <ac:spMk id="9225" creationId="{2E442304-DDBD-4F7B-8017-36BCC863FB40}"/>
          </ac:spMkLst>
        </pc:spChg>
        <pc:spChg chg="add">
          <ac:chgData name="Dr. Mona Mohamed" userId="e8636c28ade556c0" providerId="LiveId" clId="{F40B21ED-7D1B-425E-ACB9-B8F78836FF80}" dt="2024-09-05T14:40:13.108" v="4312" actId="26606"/>
          <ac:spMkLst>
            <pc:docMk/>
            <pc:sldMk cId="1791607948" sldId="398"/>
            <ac:spMk id="9227" creationId="{5E107275-3853-46FD-A241-DE4355A42675}"/>
          </ac:spMkLst>
        </pc:spChg>
        <pc:graphicFrameChg chg="add">
          <ac:chgData name="Dr. Mona Mohamed" userId="e8636c28ade556c0" providerId="LiveId" clId="{F40B21ED-7D1B-425E-ACB9-B8F78836FF80}" dt="2024-09-05T14:40:13.108" v="4312" actId="26606"/>
          <ac:graphicFrameMkLst>
            <pc:docMk/>
            <pc:sldMk cId="1791607948" sldId="398"/>
            <ac:graphicFrameMk id="9221" creationId="{6F5DE64C-524A-BE9B-EF8F-0C0519975F59}"/>
          </ac:graphicFrameMkLst>
        </pc:graphicFrameChg>
      </pc:sldChg>
      <pc:sldChg chg="addSp delSp modSp add mod setBg delDesignElem">
        <pc:chgData name="Dr. Mona Mohamed" userId="e8636c28ade556c0" providerId="LiveId" clId="{F40B21ED-7D1B-425E-ACB9-B8F78836FF80}" dt="2024-09-05T14:45:17.124" v="4345" actId="404"/>
        <pc:sldMkLst>
          <pc:docMk/>
          <pc:sldMk cId="3547330067" sldId="399"/>
        </pc:sldMkLst>
        <pc:spChg chg="add mod">
          <ac:chgData name="Dr. Mona Mohamed" userId="e8636c28ade556c0" providerId="LiveId" clId="{F40B21ED-7D1B-425E-ACB9-B8F78836FF80}" dt="2024-09-05T14:45:17.124" v="4345" actId="404"/>
          <ac:spMkLst>
            <pc:docMk/>
            <pc:sldMk cId="3547330067" sldId="399"/>
            <ac:spMk id="3" creationId="{ED70013D-6CE7-0DFA-E335-A6DF4868918A}"/>
          </ac:spMkLst>
        </pc:spChg>
        <pc:spChg chg="mod">
          <ac:chgData name="Dr. Mona Mohamed" userId="e8636c28ade556c0" providerId="LiveId" clId="{F40B21ED-7D1B-425E-ACB9-B8F78836FF80}" dt="2024-09-05T14:43:56.586" v="4318" actId="26606"/>
          <ac:spMkLst>
            <pc:docMk/>
            <pc:sldMk cId="3547330067" sldId="399"/>
            <ac:spMk id="9218" creationId="{00000000-0000-0000-0000-000000000000}"/>
          </ac:spMkLst>
        </pc:spChg>
        <pc:spChg chg="add">
          <ac:chgData name="Dr. Mona Mohamed" userId="e8636c28ade556c0" providerId="LiveId" clId="{F40B21ED-7D1B-425E-ACB9-B8F78836FF80}" dt="2024-09-05T14:43:56.586" v="4318" actId="26606"/>
          <ac:spMkLst>
            <pc:docMk/>
            <pc:sldMk cId="3547330067" sldId="399"/>
            <ac:spMk id="9223" creationId="{100EDD19-6802-4EC3-95CE-CFFAB042CFD6}"/>
          </ac:spMkLst>
        </pc:spChg>
        <pc:spChg chg="add">
          <ac:chgData name="Dr. Mona Mohamed" userId="e8636c28ade556c0" providerId="LiveId" clId="{F40B21ED-7D1B-425E-ACB9-B8F78836FF80}" dt="2024-09-05T14:43:56.586" v="4318" actId="26606"/>
          <ac:spMkLst>
            <pc:docMk/>
            <pc:sldMk cId="3547330067" sldId="399"/>
            <ac:spMk id="9225" creationId="{DB17E863-922E-4C26-BD64-E8FD41D28661}"/>
          </ac:spMkLst>
        </pc:spChg>
        <pc:spChg chg="del">
          <ac:chgData name="Dr. Mona Mohamed" userId="e8636c28ade556c0" providerId="LiveId" clId="{F40B21ED-7D1B-425E-ACB9-B8F78836FF80}" dt="2024-09-05T14:42:03.146" v="4314"/>
          <ac:spMkLst>
            <pc:docMk/>
            <pc:sldMk cId="3547330067" sldId="399"/>
            <ac:spMk id="9228" creationId="{7517A47C-B2E5-4B79-8061-D74B1311AF6E}"/>
          </ac:spMkLst>
        </pc:spChg>
        <pc:spChg chg="del">
          <ac:chgData name="Dr. Mona Mohamed" userId="e8636c28ade556c0" providerId="LiveId" clId="{F40B21ED-7D1B-425E-ACB9-B8F78836FF80}" dt="2024-09-05T14:42:03.146" v="4314"/>
          <ac:spMkLst>
            <pc:docMk/>
            <pc:sldMk cId="3547330067" sldId="399"/>
            <ac:spMk id="9230" creationId="{C505E780-2083-4CB5-A42A-5E0E2908ECC3}"/>
          </ac:spMkLst>
        </pc:spChg>
        <pc:spChg chg="del">
          <ac:chgData name="Dr. Mona Mohamed" userId="e8636c28ade556c0" providerId="LiveId" clId="{F40B21ED-7D1B-425E-ACB9-B8F78836FF80}" dt="2024-09-05T14:42:03.146" v="4314"/>
          <ac:spMkLst>
            <pc:docMk/>
            <pc:sldMk cId="3547330067" sldId="399"/>
            <ac:spMk id="9232" creationId="{D2C0AE1C-0118-41AE-8A10-7CDCBF10E96F}"/>
          </ac:spMkLst>
        </pc:spChg>
        <pc:spChg chg="del">
          <ac:chgData name="Dr. Mona Mohamed" userId="e8636c28ade556c0" providerId="LiveId" clId="{F40B21ED-7D1B-425E-ACB9-B8F78836FF80}" dt="2024-09-05T14:42:03.146" v="4314"/>
          <ac:spMkLst>
            <pc:docMk/>
            <pc:sldMk cId="3547330067" sldId="399"/>
            <ac:spMk id="9234" creationId="{463EEC44-1BA3-44ED-81FC-A644B04B2A44}"/>
          </ac:spMkLst>
        </pc:spChg>
        <pc:graphicFrameChg chg="del">
          <ac:chgData name="Dr. Mona Mohamed" userId="e8636c28ade556c0" providerId="LiveId" clId="{F40B21ED-7D1B-425E-ACB9-B8F78836FF80}" dt="2024-09-05T14:43:45.630" v="4315" actId="478"/>
          <ac:graphicFrameMkLst>
            <pc:docMk/>
            <pc:sldMk cId="3547330067" sldId="399"/>
            <ac:graphicFrameMk id="9224" creationId="{E201FE30-1BAE-87D0-E8B8-298B49CC5D85}"/>
          </ac:graphicFrameMkLst>
        </pc:graphicFrameChg>
      </pc:sldChg>
      <pc:sldChg chg="addSp delSp modSp add mod setBg">
        <pc:chgData name="Dr. Mona Mohamed" userId="e8636c28ade556c0" providerId="LiveId" clId="{F40B21ED-7D1B-425E-ACB9-B8F78836FF80}" dt="2024-09-05T14:47:44.171" v="4383" actId="26606"/>
        <pc:sldMkLst>
          <pc:docMk/>
          <pc:sldMk cId="2695782031" sldId="400"/>
        </pc:sldMkLst>
        <pc:spChg chg="add">
          <ac:chgData name="Dr. Mona Mohamed" userId="e8636c28ade556c0" providerId="LiveId" clId="{F40B21ED-7D1B-425E-ACB9-B8F78836FF80}" dt="2024-09-05T14:47:44.171" v="4383" actId="26606"/>
          <ac:spMkLst>
            <pc:docMk/>
            <pc:sldMk cId="2695782031" sldId="400"/>
            <ac:spMk id="3079" creationId="{F3060C83-F051-4F0E-ABAD-AA0DFC48B218}"/>
          </ac:spMkLst>
        </pc:spChg>
        <pc:spChg chg="add">
          <ac:chgData name="Dr. Mona Mohamed" userId="e8636c28ade556c0" providerId="LiveId" clId="{F40B21ED-7D1B-425E-ACB9-B8F78836FF80}" dt="2024-09-05T14:47:44.171" v="4383" actId="26606"/>
          <ac:spMkLst>
            <pc:docMk/>
            <pc:sldMk cId="2695782031" sldId="400"/>
            <ac:spMk id="3081" creationId="{83C98ABE-055B-441F-B07E-44F97F083C39}"/>
          </ac:spMkLst>
        </pc:spChg>
        <pc:spChg chg="add">
          <ac:chgData name="Dr. Mona Mohamed" userId="e8636c28ade556c0" providerId="LiveId" clId="{F40B21ED-7D1B-425E-ACB9-B8F78836FF80}" dt="2024-09-05T14:47:44.171" v="4383" actId="26606"/>
          <ac:spMkLst>
            <pc:docMk/>
            <pc:sldMk cId="2695782031" sldId="400"/>
            <ac:spMk id="3083" creationId="{29FDB030-9B49-4CED-8CCD-4D99382388AC}"/>
          </ac:spMkLst>
        </pc:spChg>
        <pc:spChg chg="add">
          <ac:chgData name="Dr. Mona Mohamed" userId="e8636c28ade556c0" providerId="LiveId" clId="{F40B21ED-7D1B-425E-ACB9-B8F78836FF80}" dt="2024-09-05T14:47:44.171" v="4383" actId="26606"/>
          <ac:spMkLst>
            <pc:docMk/>
            <pc:sldMk cId="2695782031" sldId="400"/>
            <ac:spMk id="3085" creationId="{3783CA14-24A1-485C-8B30-D6A5D87987AD}"/>
          </ac:spMkLst>
        </pc:spChg>
        <pc:spChg chg="add">
          <ac:chgData name="Dr. Mona Mohamed" userId="e8636c28ade556c0" providerId="LiveId" clId="{F40B21ED-7D1B-425E-ACB9-B8F78836FF80}" dt="2024-09-05T14:47:44.171" v="4383" actId="26606"/>
          <ac:spMkLst>
            <pc:docMk/>
            <pc:sldMk cId="2695782031" sldId="400"/>
            <ac:spMk id="3087" creationId="{9A97C86A-04D6-40F7-AE84-31AB43E6A846}"/>
          </ac:spMkLst>
        </pc:spChg>
        <pc:spChg chg="add">
          <ac:chgData name="Dr. Mona Mohamed" userId="e8636c28ade556c0" providerId="LiveId" clId="{F40B21ED-7D1B-425E-ACB9-B8F78836FF80}" dt="2024-09-05T14:47:44.171" v="4383" actId="26606"/>
          <ac:spMkLst>
            <pc:docMk/>
            <pc:sldMk cId="2695782031" sldId="400"/>
            <ac:spMk id="3089" creationId="{FF9F2414-84E8-453E-B1F3-389FDE8192D9}"/>
          </ac:spMkLst>
        </pc:spChg>
        <pc:spChg chg="add">
          <ac:chgData name="Dr. Mona Mohamed" userId="e8636c28ade556c0" providerId="LiveId" clId="{F40B21ED-7D1B-425E-ACB9-B8F78836FF80}" dt="2024-09-05T14:47:44.171" v="4383" actId="26606"/>
          <ac:spMkLst>
            <pc:docMk/>
            <pc:sldMk cId="2695782031" sldId="400"/>
            <ac:spMk id="3091" creationId="{3ECA69A1-7536-43AC-85EF-C7106179F5ED}"/>
          </ac:spMkLst>
        </pc:spChg>
        <pc:picChg chg="del">
          <ac:chgData name="Dr. Mona Mohamed" userId="e8636c28ade556c0" providerId="LiveId" clId="{F40B21ED-7D1B-425E-ACB9-B8F78836FF80}" dt="2024-09-05T14:47:34.789" v="4381" actId="478"/>
          <ac:picMkLst>
            <pc:docMk/>
            <pc:sldMk cId="2695782031" sldId="400"/>
            <ac:picMk id="7" creationId="{028130A7-5A3E-A3E2-3FC3-4C56D9D18AF3}"/>
          </ac:picMkLst>
        </pc:picChg>
        <pc:picChg chg="add mod">
          <ac:chgData name="Dr. Mona Mohamed" userId="e8636c28ade556c0" providerId="LiveId" clId="{F40B21ED-7D1B-425E-ACB9-B8F78836FF80}" dt="2024-09-05T14:47:44.171" v="4383" actId="26606"/>
          <ac:picMkLst>
            <pc:docMk/>
            <pc:sldMk cId="2695782031" sldId="400"/>
            <ac:picMk id="3074" creationId="{03A31AA8-F49F-A888-EAF7-CDA3FE2A4DF4}"/>
          </ac:picMkLst>
        </pc:picChg>
      </pc:sldChg>
      <pc:sldChg chg="delSp add del setBg delDesignElem">
        <pc:chgData name="Dr. Mona Mohamed" userId="e8636c28ade556c0" providerId="LiveId" clId="{F40B21ED-7D1B-425E-ACB9-B8F78836FF80}" dt="2024-09-05T14:48:22.202" v="4386" actId="47"/>
        <pc:sldMkLst>
          <pc:docMk/>
          <pc:sldMk cId="581403126" sldId="401"/>
        </pc:sldMkLst>
        <pc:spChg chg="del">
          <ac:chgData name="Dr. Mona Mohamed" userId="e8636c28ade556c0" providerId="LiveId" clId="{F40B21ED-7D1B-425E-ACB9-B8F78836FF80}" dt="2024-09-05T14:48:01.124" v="4385"/>
          <ac:spMkLst>
            <pc:docMk/>
            <pc:sldMk cId="581403126" sldId="401"/>
            <ac:spMk id="9224" creationId="{907EF6B7-1338-4443-8C46-6A318D952DFD}"/>
          </ac:spMkLst>
        </pc:spChg>
        <pc:spChg chg="del">
          <ac:chgData name="Dr. Mona Mohamed" userId="e8636c28ade556c0" providerId="LiveId" clId="{F40B21ED-7D1B-425E-ACB9-B8F78836FF80}" dt="2024-09-05T14:48:01.124" v="4385"/>
          <ac:spMkLst>
            <pc:docMk/>
            <pc:sldMk cId="581403126" sldId="401"/>
            <ac:spMk id="9226" creationId="{DAAE4CDD-124C-4DCF-9584-B6033B545DD5}"/>
          </ac:spMkLst>
        </pc:spChg>
        <pc:spChg chg="del">
          <ac:chgData name="Dr. Mona Mohamed" userId="e8636c28ade556c0" providerId="LiveId" clId="{F40B21ED-7D1B-425E-ACB9-B8F78836FF80}" dt="2024-09-05T14:48:01.124" v="4385"/>
          <ac:spMkLst>
            <pc:docMk/>
            <pc:sldMk cId="581403126" sldId="401"/>
            <ac:spMk id="9228" creationId="{081E4A58-353D-44AE-B2FC-2A74E2E400F7}"/>
          </ac:spMkLst>
        </pc:spChg>
      </pc:sldChg>
      <pc:sldChg chg="addSp delSp modSp add mod setBg delDesignElem">
        <pc:chgData name="Dr. Mona Mohamed" userId="e8636c28ade556c0" providerId="LiveId" clId="{F40B21ED-7D1B-425E-ACB9-B8F78836FF80}" dt="2024-09-05T14:56:53.069" v="4416" actId="20577"/>
        <pc:sldMkLst>
          <pc:docMk/>
          <pc:sldMk cId="997644588" sldId="401"/>
        </pc:sldMkLst>
        <pc:spChg chg="mod">
          <ac:chgData name="Dr. Mona Mohamed" userId="e8636c28ade556c0" providerId="LiveId" clId="{F40B21ED-7D1B-425E-ACB9-B8F78836FF80}" dt="2024-09-05T14:54:09.511" v="4396" actId="20577"/>
          <ac:spMkLst>
            <pc:docMk/>
            <pc:sldMk cId="997644588" sldId="401"/>
            <ac:spMk id="9218" creationId="{00000000-0000-0000-0000-000000000000}"/>
          </ac:spMkLst>
        </pc:spChg>
        <pc:spChg chg="mod">
          <ac:chgData name="Dr. Mona Mohamed" userId="e8636c28ade556c0" providerId="LiveId" clId="{F40B21ED-7D1B-425E-ACB9-B8F78836FF80}" dt="2024-09-05T14:56:53.069" v="4416" actId="20577"/>
          <ac:spMkLst>
            <pc:docMk/>
            <pc:sldMk cId="997644588" sldId="401"/>
            <ac:spMk id="9219" creationId="{00000000-0000-0000-0000-000000000000}"/>
          </ac:spMkLst>
        </pc:spChg>
        <pc:spChg chg="add">
          <ac:chgData name="Dr. Mona Mohamed" userId="e8636c28ade556c0" providerId="LiveId" clId="{F40B21ED-7D1B-425E-ACB9-B8F78836FF80}" dt="2024-09-05T14:54:03.684" v="4390" actId="26606"/>
          <ac:spMkLst>
            <pc:docMk/>
            <pc:sldMk cId="997644588" sldId="401"/>
            <ac:spMk id="9221" creationId="{3AD318CC-E2A8-4E27-9548-A047A78999B1}"/>
          </ac:spMkLst>
        </pc:spChg>
        <pc:spChg chg="del">
          <ac:chgData name="Dr. Mona Mohamed" userId="e8636c28ade556c0" providerId="LiveId" clId="{F40B21ED-7D1B-425E-ACB9-B8F78836FF80}" dt="2024-09-05T14:48:25.265" v="4388"/>
          <ac:spMkLst>
            <pc:docMk/>
            <pc:sldMk cId="997644588" sldId="401"/>
            <ac:spMk id="9224" creationId="{907EF6B7-1338-4443-8C46-6A318D952DFD}"/>
          </ac:spMkLst>
        </pc:spChg>
        <pc:spChg chg="del">
          <ac:chgData name="Dr. Mona Mohamed" userId="e8636c28ade556c0" providerId="LiveId" clId="{F40B21ED-7D1B-425E-ACB9-B8F78836FF80}" dt="2024-09-05T14:48:25.265" v="4388"/>
          <ac:spMkLst>
            <pc:docMk/>
            <pc:sldMk cId="997644588" sldId="401"/>
            <ac:spMk id="9226" creationId="{DAAE4CDD-124C-4DCF-9584-B6033B545DD5}"/>
          </ac:spMkLst>
        </pc:spChg>
        <pc:spChg chg="del">
          <ac:chgData name="Dr. Mona Mohamed" userId="e8636c28ade556c0" providerId="LiveId" clId="{F40B21ED-7D1B-425E-ACB9-B8F78836FF80}" dt="2024-09-05T14:48:25.265" v="4388"/>
          <ac:spMkLst>
            <pc:docMk/>
            <pc:sldMk cId="997644588" sldId="401"/>
            <ac:spMk id="9228" creationId="{081E4A58-353D-44AE-B2FC-2A74E2E400F7}"/>
          </ac:spMkLst>
        </pc:spChg>
        <pc:spChg chg="add">
          <ac:chgData name="Dr. Mona Mohamed" userId="e8636c28ade556c0" providerId="LiveId" clId="{F40B21ED-7D1B-425E-ACB9-B8F78836FF80}" dt="2024-09-05T14:54:03.684" v="4390" actId="26606"/>
          <ac:spMkLst>
            <pc:docMk/>
            <pc:sldMk cId="997644588" sldId="401"/>
            <ac:spMk id="9230" creationId="{2C1BBA94-3F40-40AA-8BB9-E69E25E537C1}"/>
          </ac:spMkLst>
        </pc:spChg>
        <pc:grpChg chg="add">
          <ac:chgData name="Dr. Mona Mohamed" userId="e8636c28ade556c0" providerId="LiveId" clId="{F40B21ED-7D1B-425E-ACB9-B8F78836FF80}" dt="2024-09-05T14:54:03.684" v="4390" actId="26606"/>
          <ac:grpSpMkLst>
            <pc:docMk/>
            <pc:sldMk cId="997644588" sldId="401"/>
            <ac:grpSpMk id="9222" creationId="{B14B560F-9DD7-4302-A60B-EBD3EF59B073}"/>
          </ac:grpSpMkLst>
        </pc:grpChg>
      </pc:sldChg>
      <pc:sldChg chg="modSp add mod">
        <pc:chgData name="Dr. Mona Mohamed" userId="e8636c28ade556c0" providerId="LiveId" clId="{F40B21ED-7D1B-425E-ACB9-B8F78836FF80}" dt="2024-09-05T14:57:51.086" v="4422" actId="20577"/>
        <pc:sldMkLst>
          <pc:docMk/>
          <pc:sldMk cId="2930655450" sldId="402"/>
        </pc:sldMkLst>
        <pc:spChg chg="mod">
          <ac:chgData name="Dr. Mona Mohamed" userId="e8636c28ade556c0" providerId="LiveId" clId="{F40B21ED-7D1B-425E-ACB9-B8F78836FF80}" dt="2024-09-05T14:57:51.086" v="4422" actId="20577"/>
          <ac:spMkLst>
            <pc:docMk/>
            <pc:sldMk cId="2930655450" sldId="402"/>
            <ac:spMk id="9219" creationId="{00000000-0000-0000-0000-000000000000}"/>
          </ac:spMkLst>
        </pc:spChg>
      </pc:sldChg>
      <pc:sldChg chg="modSp add mod">
        <pc:chgData name="Dr. Mona Mohamed" userId="e8636c28ade556c0" providerId="LiveId" clId="{F40B21ED-7D1B-425E-ACB9-B8F78836FF80}" dt="2024-09-05T14:59:46.005" v="4494" actId="20577"/>
        <pc:sldMkLst>
          <pc:docMk/>
          <pc:sldMk cId="2675965796" sldId="403"/>
        </pc:sldMkLst>
        <pc:spChg chg="mod">
          <ac:chgData name="Dr. Mona Mohamed" userId="e8636c28ade556c0" providerId="LiveId" clId="{F40B21ED-7D1B-425E-ACB9-B8F78836FF80}" dt="2024-09-05T14:58:44.931" v="4443" actId="20577"/>
          <ac:spMkLst>
            <pc:docMk/>
            <pc:sldMk cId="2675965796" sldId="403"/>
            <ac:spMk id="9218" creationId="{00000000-0000-0000-0000-000000000000}"/>
          </ac:spMkLst>
        </pc:spChg>
        <pc:spChg chg="mod">
          <ac:chgData name="Dr. Mona Mohamed" userId="e8636c28ade556c0" providerId="LiveId" clId="{F40B21ED-7D1B-425E-ACB9-B8F78836FF80}" dt="2024-09-05T14:59:46.005" v="4494" actId="20577"/>
          <ac:spMkLst>
            <pc:docMk/>
            <pc:sldMk cId="2675965796" sldId="403"/>
            <ac:spMk id="9219" creationId="{00000000-0000-0000-0000-000000000000}"/>
          </ac:spMkLst>
        </pc:spChg>
      </pc:sldChg>
      <pc:sldChg chg="modSp add mod">
        <pc:chgData name="Dr. Mona Mohamed" userId="e8636c28ade556c0" providerId="LiveId" clId="{F40B21ED-7D1B-425E-ACB9-B8F78836FF80}" dt="2024-09-05T15:04:07.907" v="4585" actId="20577"/>
        <pc:sldMkLst>
          <pc:docMk/>
          <pc:sldMk cId="1311660313" sldId="404"/>
        </pc:sldMkLst>
        <pc:spChg chg="mod">
          <ac:chgData name="Dr. Mona Mohamed" userId="e8636c28ade556c0" providerId="LiveId" clId="{F40B21ED-7D1B-425E-ACB9-B8F78836FF80}" dt="2024-09-05T15:00:59.704" v="4505" actId="20577"/>
          <ac:spMkLst>
            <pc:docMk/>
            <pc:sldMk cId="1311660313" sldId="404"/>
            <ac:spMk id="9218" creationId="{00000000-0000-0000-0000-000000000000}"/>
          </ac:spMkLst>
        </pc:spChg>
        <pc:spChg chg="mod">
          <ac:chgData name="Dr. Mona Mohamed" userId="e8636c28ade556c0" providerId="LiveId" clId="{F40B21ED-7D1B-425E-ACB9-B8F78836FF80}" dt="2024-09-05T15:04:07.907" v="4585" actId="20577"/>
          <ac:spMkLst>
            <pc:docMk/>
            <pc:sldMk cId="1311660313" sldId="404"/>
            <ac:spMk id="9219" creationId="{00000000-0000-0000-0000-000000000000}"/>
          </ac:spMkLst>
        </pc:spChg>
      </pc:sldChg>
      <pc:sldChg chg="addSp modSp new">
        <pc:chgData name="Dr. Mona Mohamed" userId="e8636c28ade556c0" providerId="LiveId" clId="{F40B21ED-7D1B-425E-ACB9-B8F78836FF80}" dt="2024-09-05T15:05:22.702" v="4589" actId="14100"/>
        <pc:sldMkLst>
          <pc:docMk/>
          <pc:sldMk cId="392830149" sldId="405"/>
        </pc:sldMkLst>
        <pc:picChg chg="add mod">
          <ac:chgData name="Dr. Mona Mohamed" userId="e8636c28ade556c0" providerId="LiveId" clId="{F40B21ED-7D1B-425E-ACB9-B8F78836FF80}" dt="2024-09-05T15:05:22.702" v="4589" actId="14100"/>
          <ac:picMkLst>
            <pc:docMk/>
            <pc:sldMk cId="392830149" sldId="405"/>
            <ac:picMk id="4098" creationId="{1B833929-E751-69D8-9D21-6E5AB494C4DD}"/>
          </ac:picMkLst>
        </pc:picChg>
      </pc:sldChg>
      <pc:sldChg chg="addSp delSp modSp new mod setBg">
        <pc:chgData name="Dr. Mona Mohamed" userId="e8636c28ade556c0" providerId="LiveId" clId="{F40B21ED-7D1B-425E-ACB9-B8F78836FF80}" dt="2024-09-05T15:08:51.791" v="4616" actId="26606"/>
        <pc:sldMkLst>
          <pc:docMk/>
          <pc:sldMk cId="2318321002" sldId="406"/>
        </pc:sldMkLst>
        <pc:spChg chg="del">
          <ac:chgData name="Dr. Mona Mohamed" userId="e8636c28ade556c0" providerId="LiveId" clId="{F40B21ED-7D1B-425E-ACB9-B8F78836FF80}" dt="2024-09-05T15:08:51.791" v="4616" actId="26606"/>
          <ac:spMkLst>
            <pc:docMk/>
            <pc:sldMk cId="2318321002" sldId="406"/>
            <ac:spMk id="2" creationId="{F3340341-EC46-8A61-3CB9-8526B3C1265C}"/>
          </ac:spMkLst>
        </pc:spChg>
        <pc:spChg chg="del">
          <ac:chgData name="Dr. Mona Mohamed" userId="e8636c28ade556c0" providerId="LiveId" clId="{F40B21ED-7D1B-425E-ACB9-B8F78836FF80}" dt="2024-09-05T15:08:46.037" v="4614"/>
          <ac:spMkLst>
            <pc:docMk/>
            <pc:sldMk cId="2318321002" sldId="406"/>
            <ac:spMk id="3" creationId="{70AEF5C8-A262-A01A-BA46-25AF7DDF3F0D}"/>
          </ac:spMkLst>
        </pc:spChg>
        <pc:spChg chg="add">
          <ac:chgData name="Dr. Mona Mohamed" userId="e8636c28ade556c0" providerId="LiveId" clId="{F40B21ED-7D1B-425E-ACB9-B8F78836FF80}" dt="2024-09-05T15:08:51.791" v="4616" actId="26606"/>
          <ac:spMkLst>
            <pc:docMk/>
            <pc:sldMk cId="2318321002" sldId="406"/>
            <ac:spMk id="5127" creationId="{42A4FC2C-047E-45A5-965D-8E1E3BF09BC6}"/>
          </ac:spMkLst>
        </pc:spChg>
        <pc:picChg chg="add mod">
          <ac:chgData name="Dr. Mona Mohamed" userId="e8636c28ade556c0" providerId="LiveId" clId="{F40B21ED-7D1B-425E-ACB9-B8F78836FF80}" dt="2024-09-05T15:08:51.791" v="4616" actId="26606"/>
          <ac:picMkLst>
            <pc:docMk/>
            <pc:sldMk cId="2318321002" sldId="406"/>
            <ac:picMk id="5122" creationId="{ADEFE83B-8725-C09E-38E5-E5A1D3A1E291}"/>
          </ac:picMkLst>
        </pc:picChg>
      </pc:sldChg>
    </pc:docChg>
  </pc:docChgLst>
  <pc:docChgLst>
    <pc:chgData name="Dr. Mona Mohamed" userId="e8636c28ade556c0" providerId="LiveId" clId="{AEBF9E91-F183-4139-812D-2B8531445101}"/>
    <pc:docChg chg="undo redo custSel addSld delSld modSld">
      <pc:chgData name="Dr. Mona Mohamed" userId="e8636c28ade556c0" providerId="LiveId" clId="{AEBF9E91-F183-4139-812D-2B8531445101}" dt="2024-09-05T08:42:36.588" v="3768" actId="47"/>
      <pc:docMkLst>
        <pc:docMk/>
      </pc:docMkLst>
      <pc:sldChg chg="modSp mod">
        <pc:chgData name="Dr. Mona Mohamed" userId="e8636c28ade556c0" providerId="LiveId" clId="{AEBF9E91-F183-4139-812D-2B8531445101}" dt="2024-09-05T08:40:15.933" v="3761" actId="20577"/>
        <pc:sldMkLst>
          <pc:docMk/>
          <pc:sldMk cId="0" sldId="256"/>
        </pc:sldMkLst>
        <pc:spChg chg="mod">
          <ac:chgData name="Dr. Mona Mohamed" userId="e8636c28ade556c0" providerId="LiveId" clId="{AEBF9E91-F183-4139-812D-2B8531445101}" dt="2024-09-05T08:40:15.933" v="3761" actId="20577"/>
          <ac:spMkLst>
            <pc:docMk/>
            <pc:sldMk cId="0" sldId="256"/>
            <ac:spMk id="2050" creationId="{00000000-0000-0000-0000-000000000000}"/>
          </ac:spMkLst>
        </pc:spChg>
      </pc:sldChg>
      <pc:sldChg chg="del">
        <pc:chgData name="Dr. Mona Mohamed" userId="e8636c28ade556c0" providerId="LiveId" clId="{AEBF9E91-F183-4139-812D-2B8531445101}" dt="2024-09-03T09:23:45.153" v="652" actId="47"/>
        <pc:sldMkLst>
          <pc:docMk/>
          <pc:sldMk cId="0" sldId="257"/>
        </pc:sldMkLst>
      </pc:sldChg>
      <pc:sldChg chg="modSp mod">
        <pc:chgData name="Dr. Mona Mohamed" userId="e8636c28ade556c0" providerId="LiveId" clId="{AEBF9E91-F183-4139-812D-2B8531445101}" dt="2024-09-03T09:53:54.243" v="969" actId="5793"/>
        <pc:sldMkLst>
          <pc:docMk/>
          <pc:sldMk cId="0" sldId="258"/>
        </pc:sldMkLst>
        <pc:spChg chg="mod">
          <ac:chgData name="Dr. Mona Mohamed" userId="e8636c28ade556c0" providerId="LiveId" clId="{AEBF9E91-F183-4139-812D-2B8531445101}" dt="2024-09-03T09:27:00.593" v="706" actId="20577"/>
          <ac:spMkLst>
            <pc:docMk/>
            <pc:sldMk cId="0" sldId="258"/>
            <ac:spMk id="5" creationId="{00000000-0000-0000-0000-000000000000}"/>
          </ac:spMkLst>
        </pc:spChg>
        <pc:spChg chg="mod">
          <ac:chgData name="Dr. Mona Mohamed" userId="e8636c28ade556c0" providerId="LiveId" clId="{AEBF9E91-F183-4139-812D-2B8531445101}" dt="2024-09-03T09:53:54.243" v="969" actId="5793"/>
          <ac:spMkLst>
            <pc:docMk/>
            <pc:sldMk cId="0" sldId="258"/>
            <ac:spMk id="10243" creationId="{00000000-0000-0000-0000-000000000000}"/>
          </ac:spMkLst>
        </pc:spChg>
      </pc:sldChg>
      <pc:sldChg chg="modSp mod">
        <pc:chgData name="Dr. Mona Mohamed" userId="e8636c28ade556c0" providerId="LiveId" clId="{AEBF9E91-F183-4139-812D-2B8531445101}" dt="2024-09-05T08:40:36.493" v="3763" actId="27636"/>
        <pc:sldMkLst>
          <pc:docMk/>
          <pc:sldMk cId="0" sldId="259"/>
        </pc:sldMkLst>
        <pc:spChg chg="mod">
          <ac:chgData name="Dr. Mona Mohamed" userId="e8636c28ade556c0" providerId="LiveId" clId="{AEBF9E91-F183-4139-812D-2B8531445101}" dt="2024-09-02T17:53:07.156" v="291" actId="20577"/>
          <ac:spMkLst>
            <pc:docMk/>
            <pc:sldMk cId="0" sldId="259"/>
            <ac:spMk id="11266" creationId="{00000000-0000-0000-0000-000000000000}"/>
          </ac:spMkLst>
        </pc:spChg>
        <pc:spChg chg="mod">
          <ac:chgData name="Dr. Mona Mohamed" userId="e8636c28ade556c0" providerId="LiveId" clId="{AEBF9E91-F183-4139-812D-2B8531445101}" dt="2024-09-05T08:40:36.493" v="3763" actId="27636"/>
          <ac:spMkLst>
            <pc:docMk/>
            <pc:sldMk cId="0" sldId="259"/>
            <ac:spMk id="11267" creationId="{00000000-0000-0000-0000-000000000000}"/>
          </ac:spMkLst>
        </pc:spChg>
      </pc:sldChg>
      <pc:sldChg chg="del">
        <pc:chgData name="Dr. Mona Mohamed" userId="e8636c28ade556c0" providerId="LiveId" clId="{AEBF9E91-F183-4139-812D-2B8531445101}" dt="2024-09-05T04:22:50.006" v="2110" actId="47"/>
        <pc:sldMkLst>
          <pc:docMk/>
          <pc:sldMk cId="0" sldId="261"/>
        </pc:sldMkLst>
      </pc:sldChg>
      <pc:sldChg chg="modSp del mod">
        <pc:chgData name="Dr. Mona Mohamed" userId="e8636c28ade556c0" providerId="LiveId" clId="{AEBF9E91-F183-4139-812D-2B8531445101}" dt="2024-09-05T04:58:41.758" v="2407" actId="47"/>
        <pc:sldMkLst>
          <pc:docMk/>
          <pc:sldMk cId="3954665617" sldId="291"/>
        </pc:sldMkLst>
        <pc:spChg chg="mod">
          <ac:chgData name="Dr. Mona Mohamed" userId="e8636c28ade556c0" providerId="LiveId" clId="{AEBF9E91-F183-4139-812D-2B8531445101}" dt="2024-09-05T04:01:54.064" v="2027" actId="207"/>
          <ac:spMkLst>
            <pc:docMk/>
            <pc:sldMk cId="3954665617" sldId="291"/>
            <ac:spMk id="5" creationId="{00000000-0000-0000-0000-000000000000}"/>
          </ac:spMkLst>
        </pc:spChg>
        <pc:spChg chg="mod">
          <ac:chgData name="Dr. Mona Mohamed" userId="e8636c28ade556c0" providerId="LiveId" clId="{AEBF9E91-F183-4139-812D-2B8531445101}" dt="2024-09-05T04:13:54.904" v="2064" actId="20577"/>
          <ac:spMkLst>
            <pc:docMk/>
            <pc:sldMk cId="3954665617" sldId="291"/>
            <ac:spMk id="10243" creationId="{00000000-0000-0000-0000-000000000000}"/>
          </ac:spMkLst>
        </pc:spChg>
      </pc:sldChg>
      <pc:sldChg chg="del">
        <pc:chgData name="Dr. Mona Mohamed" userId="e8636c28ade556c0" providerId="LiveId" clId="{AEBF9E91-F183-4139-812D-2B8531445101}" dt="2024-09-05T04:22:51.315" v="2112" actId="47"/>
        <pc:sldMkLst>
          <pc:docMk/>
          <pc:sldMk cId="2363123977" sldId="292"/>
        </pc:sldMkLst>
      </pc:sldChg>
      <pc:sldChg chg="del">
        <pc:chgData name="Dr. Mona Mohamed" userId="e8636c28ade556c0" providerId="LiveId" clId="{AEBF9E91-F183-4139-812D-2B8531445101}" dt="2024-09-05T04:22:51.895" v="2113" actId="47"/>
        <pc:sldMkLst>
          <pc:docMk/>
          <pc:sldMk cId="1627354385" sldId="293"/>
        </pc:sldMkLst>
      </pc:sldChg>
      <pc:sldChg chg="del">
        <pc:chgData name="Dr. Mona Mohamed" userId="e8636c28ade556c0" providerId="LiveId" clId="{AEBF9E91-F183-4139-812D-2B8531445101}" dt="2024-09-05T04:22:52.292" v="2114" actId="47"/>
        <pc:sldMkLst>
          <pc:docMk/>
          <pc:sldMk cId="2612014419" sldId="294"/>
        </pc:sldMkLst>
      </pc:sldChg>
      <pc:sldChg chg="del">
        <pc:chgData name="Dr. Mona Mohamed" userId="e8636c28ade556c0" providerId="LiveId" clId="{AEBF9E91-F183-4139-812D-2B8531445101}" dt="2024-09-05T04:22:52.610" v="2115" actId="47"/>
        <pc:sldMkLst>
          <pc:docMk/>
          <pc:sldMk cId="31742193" sldId="295"/>
        </pc:sldMkLst>
      </pc:sldChg>
      <pc:sldChg chg="addSp delSp modSp mod">
        <pc:chgData name="Dr. Mona Mohamed" userId="e8636c28ade556c0" providerId="LiveId" clId="{AEBF9E91-F183-4139-812D-2B8531445101}" dt="2024-09-05T03:51:59.358" v="1935" actId="2711"/>
        <pc:sldMkLst>
          <pc:docMk/>
          <pc:sldMk cId="2999750138" sldId="296"/>
        </pc:sldMkLst>
        <pc:spChg chg="add del mod">
          <ac:chgData name="Dr. Mona Mohamed" userId="e8636c28ade556c0" providerId="LiveId" clId="{AEBF9E91-F183-4139-812D-2B8531445101}" dt="2024-09-03T08:53:58.234" v="493" actId="478"/>
          <ac:spMkLst>
            <pc:docMk/>
            <pc:sldMk cId="2999750138" sldId="296"/>
            <ac:spMk id="2" creationId="{E0EC726A-A4F8-9E11-0659-F8327A19B882}"/>
          </ac:spMkLst>
        </pc:spChg>
        <pc:spChg chg="mod">
          <ac:chgData name="Dr. Mona Mohamed" userId="e8636c28ade556c0" providerId="LiveId" clId="{AEBF9E91-F183-4139-812D-2B8531445101}" dt="2024-09-03T08:58:29.494" v="569" actId="20577"/>
          <ac:spMkLst>
            <pc:docMk/>
            <pc:sldMk cId="2999750138" sldId="296"/>
            <ac:spMk id="9218" creationId="{00000000-0000-0000-0000-000000000000}"/>
          </ac:spMkLst>
        </pc:spChg>
        <pc:spChg chg="mod">
          <ac:chgData name="Dr. Mona Mohamed" userId="e8636c28ade556c0" providerId="LiveId" clId="{AEBF9E91-F183-4139-812D-2B8531445101}" dt="2024-09-05T03:51:59.358" v="1935" actId="2711"/>
          <ac:spMkLst>
            <pc:docMk/>
            <pc:sldMk cId="2999750138" sldId="296"/>
            <ac:spMk id="9219" creationId="{00000000-0000-0000-0000-000000000000}"/>
          </ac:spMkLst>
        </pc:spChg>
      </pc:sldChg>
      <pc:sldChg chg="del">
        <pc:chgData name="Dr. Mona Mohamed" userId="e8636c28ade556c0" providerId="LiveId" clId="{AEBF9E91-F183-4139-812D-2B8531445101}" dt="2024-09-05T04:22:53.116" v="2116" actId="47"/>
        <pc:sldMkLst>
          <pc:docMk/>
          <pc:sldMk cId="2632293553" sldId="298"/>
        </pc:sldMkLst>
      </pc:sldChg>
      <pc:sldChg chg="del">
        <pc:chgData name="Dr. Mona Mohamed" userId="e8636c28ade556c0" providerId="LiveId" clId="{AEBF9E91-F183-4139-812D-2B8531445101}" dt="2024-09-05T04:22:53.510" v="2117" actId="47"/>
        <pc:sldMkLst>
          <pc:docMk/>
          <pc:sldMk cId="2410376276" sldId="301"/>
        </pc:sldMkLst>
      </pc:sldChg>
      <pc:sldChg chg="del">
        <pc:chgData name="Dr. Mona Mohamed" userId="e8636c28ade556c0" providerId="LiveId" clId="{AEBF9E91-F183-4139-812D-2B8531445101}" dt="2024-09-05T04:22:53.793" v="2118" actId="47"/>
        <pc:sldMkLst>
          <pc:docMk/>
          <pc:sldMk cId="1824097612" sldId="302"/>
        </pc:sldMkLst>
      </pc:sldChg>
      <pc:sldChg chg="del">
        <pc:chgData name="Dr. Mona Mohamed" userId="e8636c28ade556c0" providerId="LiveId" clId="{AEBF9E91-F183-4139-812D-2B8531445101}" dt="2024-09-05T04:22:54.076" v="2119" actId="47"/>
        <pc:sldMkLst>
          <pc:docMk/>
          <pc:sldMk cId="367499702" sldId="303"/>
        </pc:sldMkLst>
      </pc:sldChg>
      <pc:sldChg chg="del">
        <pc:chgData name="Dr. Mona Mohamed" userId="e8636c28ade556c0" providerId="LiveId" clId="{AEBF9E91-F183-4139-812D-2B8531445101}" dt="2024-09-05T04:22:55.362" v="2122" actId="47"/>
        <pc:sldMkLst>
          <pc:docMk/>
          <pc:sldMk cId="1859329047" sldId="308"/>
        </pc:sldMkLst>
      </pc:sldChg>
      <pc:sldChg chg="del">
        <pc:chgData name="Dr. Mona Mohamed" userId="e8636c28ade556c0" providerId="LiveId" clId="{AEBF9E91-F183-4139-812D-2B8531445101}" dt="2024-09-05T04:22:54.377" v="2120" actId="47"/>
        <pc:sldMkLst>
          <pc:docMk/>
          <pc:sldMk cId="3895655517" sldId="309"/>
        </pc:sldMkLst>
      </pc:sldChg>
      <pc:sldChg chg="del">
        <pc:chgData name="Dr. Mona Mohamed" userId="e8636c28ade556c0" providerId="LiveId" clId="{AEBF9E91-F183-4139-812D-2B8531445101}" dt="2024-09-03T09:26:51.519" v="703" actId="47"/>
        <pc:sldMkLst>
          <pc:docMk/>
          <pc:sldMk cId="1470229412" sldId="310"/>
        </pc:sldMkLst>
      </pc:sldChg>
      <pc:sldChg chg="del">
        <pc:chgData name="Dr. Mona Mohamed" userId="e8636c28ade556c0" providerId="LiveId" clId="{AEBF9E91-F183-4139-812D-2B8531445101}" dt="2024-09-05T04:22:55.789" v="2123" actId="47"/>
        <pc:sldMkLst>
          <pc:docMk/>
          <pc:sldMk cId="681256335" sldId="311"/>
        </pc:sldMkLst>
      </pc:sldChg>
      <pc:sldChg chg="del">
        <pc:chgData name="Dr. Mona Mohamed" userId="e8636c28ade556c0" providerId="LiveId" clId="{AEBF9E91-F183-4139-812D-2B8531445101}" dt="2024-09-05T04:22:54.690" v="2121" actId="47"/>
        <pc:sldMkLst>
          <pc:docMk/>
          <pc:sldMk cId="538916775" sldId="312"/>
        </pc:sldMkLst>
      </pc:sldChg>
      <pc:sldChg chg="del">
        <pc:chgData name="Dr. Mona Mohamed" userId="e8636c28ade556c0" providerId="LiveId" clId="{AEBF9E91-F183-4139-812D-2B8531445101}" dt="2024-09-05T04:22:49.502" v="2109" actId="47"/>
        <pc:sldMkLst>
          <pc:docMk/>
          <pc:sldMk cId="4091403602" sldId="313"/>
        </pc:sldMkLst>
      </pc:sldChg>
      <pc:sldChg chg="del">
        <pc:chgData name="Dr. Mona Mohamed" userId="e8636c28ade556c0" providerId="LiveId" clId="{AEBF9E91-F183-4139-812D-2B8531445101}" dt="2024-09-05T04:22:50.735" v="2111" actId="47"/>
        <pc:sldMkLst>
          <pc:docMk/>
          <pc:sldMk cId="881969204" sldId="314"/>
        </pc:sldMkLst>
      </pc:sldChg>
      <pc:sldChg chg="modSp add del mod">
        <pc:chgData name="Dr. Mona Mohamed" userId="e8636c28ade556c0" providerId="LiveId" clId="{AEBF9E91-F183-4139-812D-2B8531445101}" dt="2024-09-05T08:01:56.992" v="3274" actId="2696"/>
        <pc:sldMkLst>
          <pc:docMk/>
          <pc:sldMk cId="350088488" sldId="315"/>
        </pc:sldMkLst>
        <pc:spChg chg="mod">
          <ac:chgData name="Dr. Mona Mohamed" userId="e8636c28ade556c0" providerId="LiveId" clId="{AEBF9E91-F183-4139-812D-2B8531445101}" dt="2024-09-05T08:01:47.967" v="3273" actId="27636"/>
          <ac:spMkLst>
            <pc:docMk/>
            <pc:sldMk cId="350088488" sldId="315"/>
            <ac:spMk id="11267" creationId="{00000000-0000-0000-0000-000000000000}"/>
          </ac:spMkLst>
        </pc:spChg>
      </pc:sldChg>
      <pc:sldChg chg="modSp add mod">
        <pc:chgData name="Dr. Mona Mohamed" userId="e8636c28ade556c0" providerId="LiveId" clId="{AEBF9E91-F183-4139-812D-2B8531445101}" dt="2024-09-05T03:34:59.174" v="1231" actId="20577"/>
        <pc:sldMkLst>
          <pc:docMk/>
          <pc:sldMk cId="2709460958" sldId="316"/>
        </pc:sldMkLst>
        <pc:spChg chg="mod">
          <ac:chgData name="Dr. Mona Mohamed" userId="e8636c28ade556c0" providerId="LiveId" clId="{AEBF9E91-F183-4139-812D-2B8531445101}" dt="2024-09-03T09:18:25.708" v="593" actId="20577"/>
          <ac:spMkLst>
            <pc:docMk/>
            <pc:sldMk cId="2709460958" sldId="316"/>
            <ac:spMk id="9218" creationId="{00000000-0000-0000-0000-000000000000}"/>
          </ac:spMkLst>
        </pc:spChg>
        <pc:spChg chg="mod">
          <ac:chgData name="Dr. Mona Mohamed" userId="e8636c28ade556c0" providerId="LiveId" clId="{AEBF9E91-F183-4139-812D-2B8531445101}" dt="2024-09-05T03:34:59.174" v="1231" actId="20577"/>
          <ac:spMkLst>
            <pc:docMk/>
            <pc:sldMk cId="2709460958" sldId="316"/>
            <ac:spMk id="9219" creationId="{00000000-0000-0000-0000-000000000000}"/>
          </ac:spMkLst>
        </pc:spChg>
      </pc:sldChg>
      <pc:sldChg chg="modSp add mod">
        <pc:chgData name="Dr. Mona Mohamed" userId="e8636c28ade556c0" providerId="LiveId" clId="{AEBF9E91-F183-4139-812D-2B8531445101}" dt="2024-09-03T09:37:04.702" v="723" actId="2711"/>
        <pc:sldMkLst>
          <pc:docMk/>
          <pc:sldMk cId="3398308937" sldId="317"/>
        </pc:sldMkLst>
        <pc:spChg chg="mod">
          <ac:chgData name="Dr. Mona Mohamed" userId="e8636c28ade556c0" providerId="LiveId" clId="{AEBF9E91-F183-4139-812D-2B8531445101}" dt="2024-09-03T09:37:04.702" v="723" actId="2711"/>
          <ac:spMkLst>
            <pc:docMk/>
            <pc:sldMk cId="3398308937" sldId="317"/>
            <ac:spMk id="9219" creationId="{00000000-0000-0000-0000-000000000000}"/>
          </ac:spMkLst>
        </pc:spChg>
      </pc:sldChg>
      <pc:sldChg chg="add del">
        <pc:chgData name="Dr. Mona Mohamed" userId="e8636c28ade556c0" providerId="LiveId" clId="{AEBF9E91-F183-4139-812D-2B8531445101}" dt="2024-09-03T09:26:39.109" v="702" actId="47"/>
        <pc:sldMkLst>
          <pc:docMk/>
          <pc:sldMk cId="3873097039" sldId="317"/>
        </pc:sldMkLst>
      </pc:sldChg>
      <pc:sldChg chg="modSp add mod">
        <pc:chgData name="Dr. Mona Mohamed" userId="e8636c28ade556c0" providerId="LiveId" clId="{AEBF9E91-F183-4139-812D-2B8531445101}" dt="2024-09-05T03:39:32.525" v="1466" actId="20577"/>
        <pc:sldMkLst>
          <pc:docMk/>
          <pc:sldMk cId="2621359262" sldId="318"/>
        </pc:sldMkLst>
        <pc:spChg chg="mod">
          <ac:chgData name="Dr. Mona Mohamed" userId="e8636c28ade556c0" providerId="LiveId" clId="{AEBF9E91-F183-4139-812D-2B8531445101}" dt="2024-09-05T03:39:32.525" v="1466" actId="20577"/>
          <ac:spMkLst>
            <pc:docMk/>
            <pc:sldMk cId="2621359262" sldId="318"/>
            <ac:spMk id="9219" creationId="{00000000-0000-0000-0000-000000000000}"/>
          </ac:spMkLst>
        </pc:spChg>
      </pc:sldChg>
      <pc:sldChg chg="modSp add mod">
        <pc:chgData name="Dr. Mona Mohamed" userId="e8636c28ade556c0" providerId="LiveId" clId="{AEBF9E91-F183-4139-812D-2B8531445101}" dt="2024-09-03T09:55:20.514" v="989" actId="20577"/>
        <pc:sldMkLst>
          <pc:docMk/>
          <pc:sldMk cId="4078407066" sldId="319"/>
        </pc:sldMkLst>
        <pc:spChg chg="mod">
          <ac:chgData name="Dr. Mona Mohamed" userId="e8636c28ade556c0" providerId="LiveId" clId="{AEBF9E91-F183-4139-812D-2B8531445101}" dt="2024-09-03T09:55:20.514" v="989" actId="20577"/>
          <ac:spMkLst>
            <pc:docMk/>
            <pc:sldMk cId="4078407066" sldId="319"/>
            <ac:spMk id="10243" creationId="{00000000-0000-0000-0000-000000000000}"/>
          </ac:spMkLst>
        </pc:spChg>
      </pc:sldChg>
      <pc:sldChg chg="modSp add mod">
        <pc:chgData name="Dr. Mona Mohamed" userId="e8636c28ade556c0" providerId="LiveId" clId="{AEBF9E91-F183-4139-812D-2B8531445101}" dt="2024-09-03T10:09:01.728" v="1130" actId="114"/>
        <pc:sldMkLst>
          <pc:docMk/>
          <pc:sldMk cId="3145946850" sldId="320"/>
        </pc:sldMkLst>
        <pc:spChg chg="mod">
          <ac:chgData name="Dr. Mona Mohamed" userId="e8636c28ade556c0" providerId="LiveId" clId="{AEBF9E91-F183-4139-812D-2B8531445101}" dt="2024-09-03T10:09:01.728" v="1130" actId="114"/>
          <ac:spMkLst>
            <pc:docMk/>
            <pc:sldMk cId="3145946850" sldId="320"/>
            <ac:spMk id="5" creationId="{00000000-0000-0000-0000-000000000000}"/>
          </ac:spMkLst>
        </pc:spChg>
        <pc:spChg chg="mod">
          <ac:chgData name="Dr. Mona Mohamed" userId="e8636c28ade556c0" providerId="LiveId" clId="{AEBF9E91-F183-4139-812D-2B8531445101}" dt="2024-09-03T10:08:37.244" v="1127" actId="20577"/>
          <ac:spMkLst>
            <pc:docMk/>
            <pc:sldMk cId="3145946850" sldId="320"/>
            <ac:spMk id="10243" creationId="{00000000-0000-0000-0000-000000000000}"/>
          </ac:spMkLst>
        </pc:spChg>
      </pc:sldChg>
      <pc:sldChg chg="modSp add mod">
        <pc:chgData name="Dr. Mona Mohamed" userId="e8636c28ade556c0" providerId="LiveId" clId="{AEBF9E91-F183-4139-812D-2B8531445101}" dt="2024-09-05T03:46:28.342" v="1613" actId="20577"/>
        <pc:sldMkLst>
          <pc:docMk/>
          <pc:sldMk cId="2184832142" sldId="321"/>
        </pc:sldMkLst>
        <pc:spChg chg="mod">
          <ac:chgData name="Dr. Mona Mohamed" userId="e8636c28ade556c0" providerId="LiveId" clId="{AEBF9E91-F183-4139-812D-2B8531445101}" dt="2024-09-05T03:46:28.342" v="1613" actId="20577"/>
          <ac:spMkLst>
            <pc:docMk/>
            <pc:sldMk cId="2184832142" sldId="321"/>
            <ac:spMk id="9219" creationId="{00000000-0000-0000-0000-000000000000}"/>
          </ac:spMkLst>
        </pc:spChg>
      </pc:sldChg>
      <pc:sldChg chg="modSp add del mod">
        <pc:chgData name="Dr. Mona Mohamed" userId="e8636c28ade556c0" providerId="LiveId" clId="{AEBF9E91-F183-4139-812D-2B8531445101}" dt="2024-09-05T03:46:02.664" v="1608" actId="2696"/>
        <pc:sldMkLst>
          <pc:docMk/>
          <pc:sldMk cId="2641982470" sldId="321"/>
        </pc:sldMkLst>
        <pc:spChg chg="mod">
          <ac:chgData name="Dr. Mona Mohamed" userId="e8636c28ade556c0" providerId="LiveId" clId="{AEBF9E91-F183-4139-812D-2B8531445101}" dt="2024-09-05T03:45:36.424" v="1607" actId="20577"/>
          <ac:spMkLst>
            <pc:docMk/>
            <pc:sldMk cId="2641982470" sldId="321"/>
            <ac:spMk id="9219" creationId="{00000000-0000-0000-0000-000000000000}"/>
          </ac:spMkLst>
        </pc:spChg>
      </pc:sldChg>
      <pc:sldChg chg="modSp add mod">
        <pc:chgData name="Dr. Mona Mohamed" userId="e8636c28ade556c0" providerId="LiveId" clId="{AEBF9E91-F183-4139-812D-2B8531445101}" dt="2024-09-05T03:52:10.090" v="1941" actId="27636"/>
        <pc:sldMkLst>
          <pc:docMk/>
          <pc:sldMk cId="1781174915" sldId="322"/>
        </pc:sldMkLst>
        <pc:spChg chg="mod">
          <ac:chgData name="Dr. Mona Mohamed" userId="e8636c28ade556c0" providerId="LiveId" clId="{AEBF9E91-F183-4139-812D-2B8531445101}" dt="2024-09-05T03:52:10.090" v="1941" actId="27636"/>
          <ac:spMkLst>
            <pc:docMk/>
            <pc:sldMk cId="1781174915" sldId="322"/>
            <ac:spMk id="9219" creationId="{00000000-0000-0000-0000-000000000000}"/>
          </ac:spMkLst>
        </pc:spChg>
      </pc:sldChg>
      <pc:sldChg chg="modSp add del mod">
        <pc:chgData name="Dr. Mona Mohamed" userId="e8636c28ade556c0" providerId="LiveId" clId="{AEBF9E91-F183-4139-812D-2B8531445101}" dt="2024-09-05T03:55:49.838" v="1952" actId="2696"/>
        <pc:sldMkLst>
          <pc:docMk/>
          <pc:sldMk cId="610373925" sldId="323"/>
        </pc:sldMkLst>
        <pc:spChg chg="mod">
          <ac:chgData name="Dr. Mona Mohamed" userId="e8636c28ade556c0" providerId="LiveId" clId="{AEBF9E91-F183-4139-812D-2B8531445101}" dt="2024-09-05T03:55:40.876" v="1951" actId="108"/>
          <ac:spMkLst>
            <pc:docMk/>
            <pc:sldMk cId="610373925" sldId="323"/>
            <ac:spMk id="9219" creationId="{00000000-0000-0000-0000-000000000000}"/>
          </ac:spMkLst>
        </pc:spChg>
      </pc:sldChg>
      <pc:sldChg chg="modSp add mod">
        <pc:chgData name="Dr. Mona Mohamed" userId="e8636c28ade556c0" providerId="LiveId" clId="{AEBF9E91-F183-4139-812D-2B8531445101}" dt="2024-09-05T03:56:25.913" v="1961" actId="20577"/>
        <pc:sldMkLst>
          <pc:docMk/>
          <pc:sldMk cId="2654801964" sldId="323"/>
        </pc:sldMkLst>
        <pc:spChg chg="mod">
          <ac:chgData name="Dr. Mona Mohamed" userId="e8636c28ade556c0" providerId="LiveId" clId="{AEBF9E91-F183-4139-812D-2B8531445101}" dt="2024-09-05T03:56:25.913" v="1961" actId="20577"/>
          <ac:spMkLst>
            <pc:docMk/>
            <pc:sldMk cId="2654801964" sldId="323"/>
            <ac:spMk id="9219" creationId="{00000000-0000-0000-0000-000000000000}"/>
          </ac:spMkLst>
        </pc:spChg>
      </pc:sldChg>
      <pc:sldChg chg="modSp add mod">
        <pc:chgData name="Dr. Mona Mohamed" userId="e8636c28ade556c0" providerId="LiveId" clId="{AEBF9E91-F183-4139-812D-2B8531445101}" dt="2024-09-05T04:59:48.613" v="2430" actId="114"/>
        <pc:sldMkLst>
          <pc:docMk/>
          <pc:sldMk cId="1974164346" sldId="324"/>
        </pc:sldMkLst>
        <pc:spChg chg="mod">
          <ac:chgData name="Dr. Mona Mohamed" userId="e8636c28ade556c0" providerId="LiveId" clId="{AEBF9E91-F183-4139-812D-2B8531445101}" dt="2024-09-05T04:59:48.613" v="2430" actId="114"/>
          <ac:spMkLst>
            <pc:docMk/>
            <pc:sldMk cId="1974164346" sldId="324"/>
            <ac:spMk id="10243" creationId="{00000000-0000-0000-0000-000000000000}"/>
          </ac:spMkLst>
        </pc:spChg>
      </pc:sldChg>
      <pc:sldChg chg="modSp add mod">
        <pc:chgData name="Dr. Mona Mohamed" userId="e8636c28ade556c0" providerId="LiveId" clId="{AEBF9E91-F183-4139-812D-2B8531445101}" dt="2024-09-05T04:33:49.505" v="2162" actId="20577"/>
        <pc:sldMkLst>
          <pc:docMk/>
          <pc:sldMk cId="1135457637" sldId="325"/>
        </pc:sldMkLst>
        <pc:spChg chg="mod">
          <ac:chgData name="Dr. Mona Mohamed" userId="e8636c28ade556c0" providerId="LiveId" clId="{AEBF9E91-F183-4139-812D-2B8531445101}" dt="2024-09-05T04:23:20.666" v="2135" actId="20577"/>
          <ac:spMkLst>
            <pc:docMk/>
            <pc:sldMk cId="1135457637" sldId="325"/>
            <ac:spMk id="5" creationId="{00000000-0000-0000-0000-000000000000}"/>
          </ac:spMkLst>
        </pc:spChg>
        <pc:spChg chg="mod">
          <ac:chgData name="Dr. Mona Mohamed" userId="e8636c28ade556c0" providerId="LiveId" clId="{AEBF9E91-F183-4139-812D-2B8531445101}" dt="2024-09-05T04:33:49.505" v="2162" actId="20577"/>
          <ac:spMkLst>
            <pc:docMk/>
            <pc:sldMk cId="1135457637" sldId="325"/>
            <ac:spMk id="10243" creationId="{00000000-0000-0000-0000-000000000000}"/>
          </ac:spMkLst>
        </pc:spChg>
      </pc:sldChg>
      <pc:sldChg chg="modSp add mod">
        <pc:chgData name="Dr. Mona Mohamed" userId="e8636c28ade556c0" providerId="LiveId" clId="{AEBF9E91-F183-4139-812D-2B8531445101}" dt="2024-09-05T08:41:47.163" v="3766" actId="113"/>
        <pc:sldMkLst>
          <pc:docMk/>
          <pc:sldMk cId="3619358071" sldId="326"/>
        </pc:sldMkLst>
        <pc:spChg chg="mod">
          <ac:chgData name="Dr. Mona Mohamed" userId="e8636c28ade556c0" providerId="LiveId" clId="{AEBF9E91-F183-4139-812D-2B8531445101}" dt="2024-09-05T08:41:47.163" v="3766" actId="113"/>
          <ac:spMkLst>
            <pc:docMk/>
            <pc:sldMk cId="3619358071" sldId="326"/>
            <ac:spMk id="10243" creationId="{00000000-0000-0000-0000-000000000000}"/>
          </ac:spMkLst>
        </pc:spChg>
      </pc:sldChg>
      <pc:sldChg chg="add del">
        <pc:chgData name="Dr. Mona Mohamed" userId="e8636c28ade556c0" providerId="LiveId" clId="{AEBF9E91-F183-4139-812D-2B8531445101}" dt="2024-09-05T04:35:51.531" v="2187" actId="47"/>
        <pc:sldMkLst>
          <pc:docMk/>
          <pc:sldMk cId="1459998293" sldId="327"/>
        </pc:sldMkLst>
      </pc:sldChg>
      <pc:sldChg chg="addSp modSp add mod">
        <pc:chgData name="Dr. Mona Mohamed" userId="e8636c28ade556c0" providerId="LiveId" clId="{AEBF9E91-F183-4139-812D-2B8531445101}" dt="2024-09-05T04:40:32.347" v="2267" actId="1076"/>
        <pc:sldMkLst>
          <pc:docMk/>
          <pc:sldMk cId="3742155929" sldId="327"/>
        </pc:sldMkLst>
        <pc:spChg chg="mod">
          <ac:chgData name="Dr. Mona Mohamed" userId="e8636c28ade556c0" providerId="LiveId" clId="{AEBF9E91-F183-4139-812D-2B8531445101}" dt="2024-09-05T04:37:04.986" v="2193" actId="255"/>
          <ac:spMkLst>
            <pc:docMk/>
            <pc:sldMk cId="3742155929" sldId="327"/>
            <ac:spMk id="5" creationId="{00000000-0000-0000-0000-000000000000}"/>
          </ac:spMkLst>
        </pc:spChg>
        <pc:spChg chg="mod">
          <ac:chgData name="Dr. Mona Mohamed" userId="e8636c28ade556c0" providerId="LiveId" clId="{AEBF9E91-F183-4139-812D-2B8531445101}" dt="2024-09-05T04:38:20.394" v="2205" actId="5793"/>
          <ac:spMkLst>
            <pc:docMk/>
            <pc:sldMk cId="3742155929" sldId="327"/>
            <ac:spMk id="10243" creationId="{00000000-0000-0000-0000-000000000000}"/>
          </ac:spMkLst>
        </pc:spChg>
        <pc:graphicFrameChg chg="add mod modGraphic">
          <ac:chgData name="Dr. Mona Mohamed" userId="e8636c28ade556c0" providerId="LiveId" clId="{AEBF9E91-F183-4139-812D-2B8531445101}" dt="2024-09-05T04:40:32.347" v="2267" actId="1076"/>
          <ac:graphicFrameMkLst>
            <pc:docMk/>
            <pc:sldMk cId="3742155929" sldId="327"/>
            <ac:graphicFrameMk id="2" creationId="{453D3630-660F-4A97-93BA-08435B3BB6AD}"/>
          </ac:graphicFrameMkLst>
        </pc:graphicFrameChg>
      </pc:sldChg>
      <pc:sldChg chg="delSp modSp add mod">
        <pc:chgData name="Dr. Mona Mohamed" userId="e8636c28ade556c0" providerId="LiveId" clId="{AEBF9E91-F183-4139-812D-2B8531445101}" dt="2024-09-05T04:42:52.173" v="2332" actId="20577"/>
        <pc:sldMkLst>
          <pc:docMk/>
          <pc:sldMk cId="931059924" sldId="328"/>
        </pc:sldMkLst>
        <pc:spChg chg="mod">
          <ac:chgData name="Dr. Mona Mohamed" userId="e8636c28ade556c0" providerId="LiveId" clId="{AEBF9E91-F183-4139-812D-2B8531445101}" dt="2024-09-05T04:42:52.173" v="2332" actId="20577"/>
          <ac:spMkLst>
            <pc:docMk/>
            <pc:sldMk cId="931059924" sldId="328"/>
            <ac:spMk id="5" creationId="{00000000-0000-0000-0000-000000000000}"/>
          </ac:spMkLst>
        </pc:spChg>
        <pc:spChg chg="mod">
          <ac:chgData name="Dr. Mona Mohamed" userId="e8636c28ade556c0" providerId="LiveId" clId="{AEBF9E91-F183-4139-812D-2B8531445101}" dt="2024-09-05T04:41:49.523" v="2303" actId="20577"/>
          <ac:spMkLst>
            <pc:docMk/>
            <pc:sldMk cId="931059924" sldId="328"/>
            <ac:spMk id="10243" creationId="{00000000-0000-0000-0000-000000000000}"/>
          </ac:spMkLst>
        </pc:spChg>
        <pc:graphicFrameChg chg="del">
          <ac:chgData name="Dr. Mona Mohamed" userId="e8636c28ade556c0" providerId="LiveId" clId="{AEBF9E91-F183-4139-812D-2B8531445101}" dt="2024-09-05T04:40:54.716" v="2269" actId="478"/>
          <ac:graphicFrameMkLst>
            <pc:docMk/>
            <pc:sldMk cId="931059924" sldId="328"/>
            <ac:graphicFrameMk id="2" creationId="{453D3630-660F-4A97-93BA-08435B3BB6AD}"/>
          </ac:graphicFrameMkLst>
        </pc:graphicFrameChg>
      </pc:sldChg>
      <pc:sldChg chg="modSp add mod">
        <pc:chgData name="Dr. Mona Mohamed" userId="e8636c28ade556c0" providerId="LiveId" clId="{AEBF9E91-F183-4139-812D-2B8531445101}" dt="2024-09-05T04:42:42.939" v="2331" actId="2711"/>
        <pc:sldMkLst>
          <pc:docMk/>
          <pc:sldMk cId="1613705082" sldId="329"/>
        </pc:sldMkLst>
        <pc:spChg chg="mod">
          <ac:chgData name="Dr. Mona Mohamed" userId="e8636c28ade556c0" providerId="LiveId" clId="{AEBF9E91-F183-4139-812D-2B8531445101}" dt="2024-09-05T04:42:35.575" v="2330" actId="20577"/>
          <ac:spMkLst>
            <pc:docMk/>
            <pc:sldMk cId="1613705082" sldId="329"/>
            <ac:spMk id="5" creationId="{00000000-0000-0000-0000-000000000000}"/>
          </ac:spMkLst>
        </pc:spChg>
        <pc:spChg chg="mod">
          <ac:chgData name="Dr. Mona Mohamed" userId="e8636c28ade556c0" providerId="LiveId" clId="{AEBF9E91-F183-4139-812D-2B8531445101}" dt="2024-09-05T04:42:42.939" v="2331" actId="2711"/>
          <ac:spMkLst>
            <pc:docMk/>
            <pc:sldMk cId="1613705082" sldId="329"/>
            <ac:spMk id="10243" creationId="{00000000-0000-0000-0000-000000000000}"/>
          </ac:spMkLst>
        </pc:spChg>
      </pc:sldChg>
      <pc:sldChg chg="add del">
        <pc:chgData name="Dr. Mona Mohamed" userId="e8636c28ade556c0" providerId="LiveId" clId="{AEBF9E91-F183-4139-812D-2B8531445101}" dt="2024-09-05T04:43:22.285" v="2334" actId="2890"/>
        <pc:sldMkLst>
          <pc:docMk/>
          <pc:sldMk cId="3484913755" sldId="330"/>
        </pc:sldMkLst>
      </pc:sldChg>
      <pc:sldChg chg="modSp add mod">
        <pc:chgData name="Dr. Mona Mohamed" userId="e8636c28ade556c0" providerId="LiveId" clId="{AEBF9E91-F183-4139-812D-2B8531445101}" dt="2024-09-05T04:45:40.524" v="2374" actId="11"/>
        <pc:sldMkLst>
          <pc:docMk/>
          <pc:sldMk cId="4059285293" sldId="330"/>
        </pc:sldMkLst>
        <pc:spChg chg="mod">
          <ac:chgData name="Dr. Mona Mohamed" userId="e8636c28ade556c0" providerId="LiveId" clId="{AEBF9E91-F183-4139-812D-2B8531445101}" dt="2024-09-05T04:44:33.615" v="2343" actId="114"/>
          <ac:spMkLst>
            <pc:docMk/>
            <pc:sldMk cId="4059285293" sldId="330"/>
            <ac:spMk id="5" creationId="{00000000-0000-0000-0000-000000000000}"/>
          </ac:spMkLst>
        </pc:spChg>
        <pc:spChg chg="mod">
          <ac:chgData name="Dr. Mona Mohamed" userId="e8636c28ade556c0" providerId="LiveId" clId="{AEBF9E91-F183-4139-812D-2B8531445101}" dt="2024-09-05T04:45:40.524" v="2374" actId="11"/>
          <ac:spMkLst>
            <pc:docMk/>
            <pc:sldMk cId="4059285293" sldId="330"/>
            <ac:spMk id="10243" creationId="{00000000-0000-0000-0000-000000000000}"/>
          </ac:spMkLst>
        </pc:spChg>
      </pc:sldChg>
      <pc:sldChg chg="addSp delSp modSp add mod">
        <pc:chgData name="Dr. Mona Mohamed" userId="e8636c28ade556c0" providerId="LiveId" clId="{AEBF9E91-F183-4139-812D-2B8531445101}" dt="2024-09-05T04:52:41.991" v="2390" actId="14100"/>
        <pc:sldMkLst>
          <pc:docMk/>
          <pc:sldMk cId="1038903126" sldId="331"/>
        </pc:sldMkLst>
        <pc:spChg chg="add del mod">
          <ac:chgData name="Dr. Mona Mohamed" userId="e8636c28ade556c0" providerId="LiveId" clId="{AEBF9E91-F183-4139-812D-2B8531445101}" dt="2024-09-05T04:46:54.660" v="2377" actId="478"/>
          <ac:spMkLst>
            <pc:docMk/>
            <pc:sldMk cId="1038903126" sldId="331"/>
            <ac:spMk id="3" creationId="{17DA1427-76C9-C901-3736-58AF235B911B}"/>
          </ac:spMkLst>
        </pc:spChg>
        <pc:spChg chg="del">
          <ac:chgData name="Dr. Mona Mohamed" userId="e8636c28ade556c0" providerId="LiveId" clId="{AEBF9E91-F183-4139-812D-2B8531445101}" dt="2024-09-05T04:46:50.960" v="2376" actId="478"/>
          <ac:spMkLst>
            <pc:docMk/>
            <pc:sldMk cId="1038903126" sldId="331"/>
            <ac:spMk id="10243" creationId="{00000000-0000-0000-0000-000000000000}"/>
          </ac:spMkLst>
        </pc:spChg>
        <pc:picChg chg="add del mod">
          <ac:chgData name="Dr. Mona Mohamed" userId="e8636c28ade556c0" providerId="LiveId" clId="{AEBF9E91-F183-4139-812D-2B8531445101}" dt="2024-09-05T04:47:22.468" v="2384" actId="478"/>
          <ac:picMkLst>
            <pc:docMk/>
            <pc:sldMk cId="1038903126" sldId="331"/>
            <ac:picMk id="6" creationId="{2942841E-0A9E-5FD8-99DA-7625ACFDDC82}"/>
          </ac:picMkLst>
        </pc:picChg>
        <pc:picChg chg="add mod">
          <ac:chgData name="Dr. Mona Mohamed" userId="e8636c28ade556c0" providerId="LiveId" clId="{AEBF9E91-F183-4139-812D-2B8531445101}" dt="2024-09-05T04:52:41.991" v="2390" actId="14100"/>
          <ac:picMkLst>
            <pc:docMk/>
            <pc:sldMk cId="1038903126" sldId="331"/>
            <ac:picMk id="8" creationId="{A28A318C-5A00-7F8A-9CF0-B76CCF65B515}"/>
          </ac:picMkLst>
        </pc:picChg>
      </pc:sldChg>
      <pc:sldChg chg="addSp delSp modSp add del mod setBg addAnim">
        <pc:chgData name="Dr. Mona Mohamed" userId="e8636c28ade556c0" providerId="LiveId" clId="{AEBF9E91-F183-4139-812D-2B8531445101}" dt="2024-09-05T04:57:59.236" v="2403" actId="2696"/>
        <pc:sldMkLst>
          <pc:docMk/>
          <pc:sldMk cId="757114259" sldId="332"/>
        </pc:sldMkLst>
        <pc:spChg chg="mod ord">
          <ac:chgData name="Dr. Mona Mohamed" userId="e8636c28ade556c0" providerId="LiveId" clId="{AEBF9E91-F183-4139-812D-2B8531445101}" dt="2024-09-05T04:57:04.393" v="2401" actId="26606"/>
          <ac:spMkLst>
            <pc:docMk/>
            <pc:sldMk cId="757114259" sldId="332"/>
            <ac:spMk id="5" creationId="{00000000-0000-0000-0000-000000000000}"/>
          </ac:spMkLst>
        </pc:spChg>
        <pc:spChg chg="add del">
          <ac:chgData name="Dr. Mona Mohamed" userId="e8636c28ade556c0" providerId="LiveId" clId="{AEBF9E91-F183-4139-812D-2B8531445101}" dt="2024-09-05T04:57:04.393" v="2401" actId="26606"/>
          <ac:spMkLst>
            <pc:docMk/>
            <pc:sldMk cId="757114259" sldId="332"/>
            <ac:spMk id="10" creationId="{A4AC5506-6312-4701-8D3C-40187889A947}"/>
          </ac:spMkLst>
        </pc:spChg>
        <pc:spChg chg="add del">
          <ac:chgData name="Dr. Mona Mohamed" userId="e8636c28ade556c0" providerId="LiveId" clId="{AEBF9E91-F183-4139-812D-2B8531445101}" dt="2024-09-05T04:57:04.368" v="2400" actId="26606"/>
          <ac:spMkLst>
            <pc:docMk/>
            <pc:sldMk cId="757114259" sldId="332"/>
            <ac:spMk id="15" creationId="{D4771268-CB57-404A-9271-370EB28F6090}"/>
          </ac:spMkLst>
        </pc:spChg>
        <pc:spChg chg="add">
          <ac:chgData name="Dr. Mona Mohamed" userId="e8636c28ade556c0" providerId="LiveId" clId="{AEBF9E91-F183-4139-812D-2B8531445101}" dt="2024-09-05T04:57:04.393" v="2401" actId="26606"/>
          <ac:spMkLst>
            <pc:docMk/>
            <pc:sldMk cId="757114259" sldId="332"/>
            <ac:spMk id="18" creationId="{37C89E4B-3C9F-44B9-8B86-D9E3D112D8EC}"/>
          </ac:spMkLst>
        </pc:spChg>
        <pc:picChg chg="add mod">
          <ac:chgData name="Dr. Mona Mohamed" userId="e8636c28ade556c0" providerId="LiveId" clId="{AEBF9E91-F183-4139-812D-2B8531445101}" dt="2024-09-05T04:57:04.393" v="2401" actId="26606"/>
          <ac:picMkLst>
            <pc:docMk/>
            <pc:sldMk cId="757114259" sldId="332"/>
            <ac:picMk id="3" creationId="{E01B1852-BD58-7ED5-9A39-B1D3626BAE11}"/>
          </ac:picMkLst>
        </pc:picChg>
        <pc:picChg chg="del">
          <ac:chgData name="Dr. Mona Mohamed" userId="e8636c28ade556c0" providerId="LiveId" clId="{AEBF9E91-F183-4139-812D-2B8531445101}" dt="2024-09-05T04:55:36.665" v="2392" actId="478"/>
          <ac:picMkLst>
            <pc:docMk/>
            <pc:sldMk cId="757114259" sldId="332"/>
            <ac:picMk id="8" creationId="{A28A318C-5A00-7F8A-9CF0-B76CCF65B515}"/>
          </ac:picMkLst>
        </pc:picChg>
        <pc:cxnChg chg="add">
          <ac:chgData name="Dr. Mona Mohamed" userId="e8636c28ade556c0" providerId="LiveId" clId="{AEBF9E91-F183-4139-812D-2B8531445101}" dt="2024-09-05T04:57:04.393" v="2401" actId="26606"/>
          <ac:cxnSpMkLst>
            <pc:docMk/>
            <pc:sldMk cId="757114259" sldId="332"/>
            <ac:cxnSpMk id="17" creationId="{AA2EAA10-076F-46BD-8F0F-B9A2FB77A85C}"/>
          </ac:cxnSpMkLst>
        </pc:cxnChg>
        <pc:cxnChg chg="add">
          <ac:chgData name="Dr. Mona Mohamed" userId="e8636c28ade556c0" providerId="LiveId" clId="{AEBF9E91-F183-4139-812D-2B8531445101}" dt="2024-09-05T04:57:04.393" v="2401" actId="26606"/>
          <ac:cxnSpMkLst>
            <pc:docMk/>
            <pc:sldMk cId="757114259" sldId="332"/>
            <ac:cxnSpMk id="19" creationId="{D891E407-403B-4764-86C9-33A56D3BCAA3}"/>
          </ac:cxnSpMkLst>
        </pc:cxnChg>
      </pc:sldChg>
      <pc:sldChg chg="addSp delSp modSp add mod setBg delAnim delDesignElem">
        <pc:chgData name="Dr. Mona Mohamed" userId="e8636c28ade556c0" providerId="LiveId" clId="{AEBF9E91-F183-4139-812D-2B8531445101}" dt="2024-09-05T05:00:46.481" v="2434" actId="1076"/>
        <pc:sldMkLst>
          <pc:docMk/>
          <pc:sldMk cId="1083489035" sldId="332"/>
        </pc:sldMkLst>
        <pc:spChg chg="add del mod">
          <ac:chgData name="Dr. Mona Mohamed" userId="e8636c28ade556c0" providerId="LiveId" clId="{AEBF9E91-F183-4139-812D-2B8531445101}" dt="2024-09-05T05:00:42.177" v="2432" actId="478"/>
          <ac:spMkLst>
            <pc:docMk/>
            <pc:sldMk cId="1083489035" sldId="332"/>
            <ac:spMk id="4" creationId="{D4A7B602-21A8-E5BF-0588-40CB9F0B11FD}"/>
          </ac:spMkLst>
        </pc:spChg>
        <pc:spChg chg="del">
          <ac:chgData name="Dr. Mona Mohamed" userId="e8636c28ade556c0" providerId="LiveId" clId="{AEBF9E91-F183-4139-812D-2B8531445101}" dt="2024-09-05T05:00:37.955" v="2431" actId="478"/>
          <ac:spMkLst>
            <pc:docMk/>
            <pc:sldMk cId="1083489035" sldId="332"/>
            <ac:spMk id="5" creationId="{00000000-0000-0000-0000-000000000000}"/>
          </ac:spMkLst>
        </pc:spChg>
        <pc:spChg chg="del">
          <ac:chgData name="Dr. Mona Mohamed" userId="e8636c28ade556c0" providerId="LiveId" clId="{AEBF9E91-F183-4139-812D-2B8531445101}" dt="2024-09-05T04:58:10.014" v="2405"/>
          <ac:spMkLst>
            <pc:docMk/>
            <pc:sldMk cId="1083489035" sldId="332"/>
            <ac:spMk id="18" creationId="{37C89E4B-3C9F-44B9-8B86-D9E3D112D8EC}"/>
          </ac:spMkLst>
        </pc:spChg>
        <pc:picChg chg="mod">
          <ac:chgData name="Dr. Mona Mohamed" userId="e8636c28ade556c0" providerId="LiveId" clId="{AEBF9E91-F183-4139-812D-2B8531445101}" dt="2024-09-05T05:00:46.481" v="2434" actId="1076"/>
          <ac:picMkLst>
            <pc:docMk/>
            <pc:sldMk cId="1083489035" sldId="332"/>
            <ac:picMk id="3" creationId="{E01B1852-BD58-7ED5-9A39-B1D3626BAE11}"/>
          </ac:picMkLst>
        </pc:picChg>
        <pc:cxnChg chg="del">
          <ac:chgData name="Dr. Mona Mohamed" userId="e8636c28ade556c0" providerId="LiveId" clId="{AEBF9E91-F183-4139-812D-2B8531445101}" dt="2024-09-05T04:58:10.014" v="2405"/>
          <ac:cxnSpMkLst>
            <pc:docMk/>
            <pc:sldMk cId="1083489035" sldId="332"/>
            <ac:cxnSpMk id="17" creationId="{AA2EAA10-076F-46BD-8F0F-B9A2FB77A85C}"/>
          </ac:cxnSpMkLst>
        </pc:cxnChg>
        <pc:cxnChg chg="del">
          <ac:chgData name="Dr. Mona Mohamed" userId="e8636c28ade556c0" providerId="LiveId" clId="{AEBF9E91-F183-4139-812D-2B8531445101}" dt="2024-09-05T04:58:10.014" v="2405"/>
          <ac:cxnSpMkLst>
            <pc:docMk/>
            <pc:sldMk cId="1083489035" sldId="332"/>
            <ac:cxnSpMk id="19" creationId="{D891E407-403B-4764-86C9-33A56D3BCAA3}"/>
          </ac:cxnSpMkLst>
        </pc:cxnChg>
      </pc:sldChg>
      <pc:sldChg chg="modSp add mod">
        <pc:chgData name="Dr. Mona Mohamed" userId="e8636c28ade556c0" providerId="LiveId" clId="{AEBF9E91-F183-4139-812D-2B8531445101}" dt="2024-09-05T04:59:06.227" v="2410" actId="2711"/>
        <pc:sldMkLst>
          <pc:docMk/>
          <pc:sldMk cId="1757489785" sldId="333"/>
        </pc:sldMkLst>
        <pc:spChg chg="mod">
          <ac:chgData name="Dr. Mona Mohamed" userId="e8636c28ade556c0" providerId="LiveId" clId="{AEBF9E91-F183-4139-812D-2B8531445101}" dt="2024-09-05T04:59:06.227" v="2410" actId="2711"/>
          <ac:spMkLst>
            <pc:docMk/>
            <pc:sldMk cId="1757489785" sldId="333"/>
            <ac:spMk id="10243" creationId="{00000000-0000-0000-0000-000000000000}"/>
          </ac:spMkLst>
        </pc:spChg>
      </pc:sldChg>
      <pc:sldChg chg="addSp delSp modSp add mod">
        <pc:chgData name="Dr. Mona Mohamed" userId="e8636c28ade556c0" providerId="LiveId" clId="{AEBF9E91-F183-4139-812D-2B8531445101}" dt="2024-09-05T05:18:57.490" v="2533" actId="20577"/>
        <pc:sldMkLst>
          <pc:docMk/>
          <pc:sldMk cId="3605727340" sldId="334"/>
        </pc:sldMkLst>
        <pc:spChg chg="add mod">
          <ac:chgData name="Dr. Mona Mohamed" userId="e8636c28ade556c0" providerId="LiveId" clId="{AEBF9E91-F183-4139-812D-2B8531445101}" dt="2024-09-05T05:18:57.490" v="2533" actId="20577"/>
          <ac:spMkLst>
            <pc:docMk/>
            <pc:sldMk cId="3605727340" sldId="334"/>
            <ac:spMk id="3" creationId="{2D5AE29F-E2B4-081F-2D90-D3EC06B6D166}"/>
          </ac:spMkLst>
        </pc:spChg>
        <pc:spChg chg="mod">
          <ac:chgData name="Dr. Mona Mohamed" userId="e8636c28ade556c0" providerId="LiveId" clId="{AEBF9E91-F183-4139-812D-2B8531445101}" dt="2024-09-05T05:14:06.807" v="2519" actId="255"/>
          <ac:spMkLst>
            <pc:docMk/>
            <pc:sldMk cId="3605727340" sldId="334"/>
            <ac:spMk id="5" creationId="{00000000-0000-0000-0000-000000000000}"/>
          </ac:spMkLst>
        </pc:spChg>
        <pc:picChg chg="del">
          <ac:chgData name="Dr. Mona Mohamed" userId="e8636c28ade556c0" providerId="LiveId" clId="{AEBF9E91-F183-4139-812D-2B8531445101}" dt="2024-09-05T05:02:19.332" v="2436" actId="478"/>
          <ac:picMkLst>
            <pc:docMk/>
            <pc:sldMk cId="3605727340" sldId="334"/>
            <ac:picMk id="8" creationId="{A28A318C-5A00-7F8A-9CF0-B76CCF65B515}"/>
          </ac:picMkLst>
        </pc:picChg>
      </pc:sldChg>
      <pc:sldChg chg="addSp delSp modSp add mod">
        <pc:chgData name="Dr. Mona Mohamed" userId="e8636c28ade556c0" providerId="LiveId" clId="{AEBF9E91-F183-4139-812D-2B8531445101}" dt="2024-09-05T08:37:44.742" v="3753" actId="5793"/>
        <pc:sldMkLst>
          <pc:docMk/>
          <pc:sldMk cId="1275050686" sldId="335"/>
        </pc:sldMkLst>
        <pc:spChg chg="add mod">
          <ac:chgData name="Dr. Mona Mohamed" userId="e8636c28ade556c0" providerId="LiveId" clId="{AEBF9E91-F183-4139-812D-2B8531445101}" dt="2024-09-05T05:12:47.358" v="2504"/>
          <ac:spMkLst>
            <pc:docMk/>
            <pc:sldMk cId="1275050686" sldId="335"/>
            <ac:spMk id="2" creationId="{1DFF97F6-345F-2568-648E-14994692BFD9}"/>
          </ac:spMkLst>
        </pc:spChg>
        <pc:spChg chg="mod">
          <ac:chgData name="Dr. Mona Mohamed" userId="e8636c28ade556c0" providerId="LiveId" clId="{AEBF9E91-F183-4139-812D-2B8531445101}" dt="2024-09-05T08:37:44.742" v="3753" actId="5793"/>
          <ac:spMkLst>
            <pc:docMk/>
            <pc:sldMk cId="1275050686" sldId="335"/>
            <ac:spMk id="3" creationId="{2D5AE29F-E2B4-081F-2D90-D3EC06B6D166}"/>
          </ac:spMkLst>
        </pc:spChg>
        <pc:spChg chg="del">
          <ac:chgData name="Dr. Mona Mohamed" userId="e8636c28ade556c0" providerId="LiveId" clId="{AEBF9E91-F183-4139-812D-2B8531445101}" dt="2024-09-05T05:12:49.937" v="2505" actId="478"/>
          <ac:spMkLst>
            <pc:docMk/>
            <pc:sldMk cId="1275050686" sldId="335"/>
            <ac:spMk id="5" creationId="{00000000-0000-0000-0000-000000000000}"/>
          </ac:spMkLst>
        </pc:spChg>
        <pc:spChg chg="add del mod">
          <ac:chgData name="Dr. Mona Mohamed" userId="e8636c28ade556c0" providerId="LiveId" clId="{AEBF9E91-F183-4139-812D-2B8531445101}" dt="2024-09-05T05:12:57.100" v="2507" actId="478"/>
          <ac:spMkLst>
            <pc:docMk/>
            <pc:sldMk cId="1275050686" sldId="335"/>
            <ac:spMk id="6" creationId="{FA1A34F7-0A3E-F7BB-CE9A-78DAC203BC07}"/>
          </ac:spMkLst>
        </pc:spChg>
        <pc:spChg chg="add mod">
          <ac:chgData name="Dr. Mona Mohamed" userId="e8636c28ade556c0" providerId="LiveId" clId="{AEBF9E91-F183-4139-812D-2B8531445101}" dt="2024-09-05T05:12:51.331" v="2506"/>
          <ac:spMkLst>
            <pc:docMk/>
            <pc:sldMk cId="1275050686" sldId="335"/>
            <ac:spMk id="7" creationId="{2D419BB5-3095-47F1-F544-E886894443E9}"/>
          </ac:spMkLst>
        </pc:spChg>
      </pc:sldChg>
      <pc:sldChg chg="addSp delSp modSp add del mod">
        <pc:chgData name="Dr. Mona Mohamed" userId="e8636c28ade556c0" providerId="LiveId" clId="{AEBF9E91-F183-4139-812D-2B8531445101}" dt="2024-09-05T08:37:48.269" v="3754" actId="47"/>
        <pc:sldMkLst>
          <pc:docMk/>
          <pc:sldMk cId="3903069277" sldId="336"/>
        </pc:sldMkLst>
        <pc:spChg chg="mod">
          <ac:chgData name="Dr. Mona Mohamed" userId="e8636c28ade556c0" providerId="LiveId" clId="{AEBF9E91-F183-4139-812D-2B8531445101}" dt="2024-09-05T05:08:05.063" v="2491" actId="5793"/>
          <ac:spMkLst>
            <pc:docMk/>
            <pc:sldMk cId="3903069277" sldId="336"/>
            <ac:spMk id="3" creationId="{2D5AE29F-E2B4-081F-2D90-D3EC06B6D166}"/>
          </ac:spMkLst>
        </pc:spChg>
        <pc:spChg chg="add del mod">
          <ac:chgData name="Dr. Mona Mohamed" userId="e8636c28ade556c0" providerId="LiveId" clId="{AEBF9E91-F183-4139-812D-2B8531445101}" dt="2024-09-05T05:13:03.727" v="2509" actId="478"/>
          <ac:spMkLst>
            <pc:docMk/>
            <pc:sldMk cId="3903069277" sldId="336"/>
            <ac:spMk id="4" creationId="{3F49000A-9929-70C7-68D0-00AF016F0252}"/>
          </ac:spMkLst>
        </pc:spChg>
        <pc:spChg chg="del">
          <ac:chgData name="Dr. Mona Mohamed" userId="e8636c28ade556c0" providerId="LiveId" clId="{AEBF9E91-F183-4139-812D-2B8531445101}" dt="2024-09-05T05:13:02.182" v="2508" actId="478"/>
          <ac:spMkLst>
            <pc:docMk/>
            <pc:sldMk cId="3903069277" sldId="336"/>
            <ac:spMk id="5" creationId="{00000000-0000-0000-0000-000000000000}"/>
          </ac:spMkLst>
        </pc:spChg>
        <pc:spChg chg="add mod">
          <ac:chgData name="Dr. Mona Mohamed" userId="e8636c28ade556c0" providerId="LiveId" clId="{AEBF9E91-F183-4139-812D-2B8531445101}" dt="2024-09-05T05:13:04.262" v="2510"/>
          <ac:spMkLst>
            <pc:docMk/>
            <pc:sldMk cId="3903069277" sldId="336"/>
            <ac:spMk id="6" creationId="{DD8DFB58-5E59-2FCB-808D-8BE61EB30F7D}"/>
          </ac:spMkLst>
        </pc:spChg>
      </pc:sldChg>
      <pc:sldChg chg="add">
        <pc:chgData name="Dr. Mona Mohamed" userId="e8636c28ade556c0" providerId="LiveId" clId="{AEBF9E91-F183-4139-812D-2B8531445101}" dt="2024-09-05T05:13:13.957" v="2511" actId="2890"/>
        <pc:sldMkLst>
          <pc:docMk/>
          <pc:sldMk cId="2052972318" sldId="337"/>
        </pc:sldMkLst>
      </pc:sldChg>
      <pc:sldChg chg="modSp add mod">
        <pc:chgData name="Dr. Mona Mohamed" userId="e8636c28ade556c0" providerId="LiveId" clId="{AEBF9E91-F183-4139-812D-2B8531445101}" dt="2024-09-05T05:20:30.564" v="2553" actId="113"/>
        <pc:sldMkLst>
          <pc:docMk/>
          <pc:sldMk cId="578491555" sldId="338"/>
        </pc:sldMkLst>
        <pc:spChg chg="mod">
          <ac:chgData name="Dr. Mona Mohamed" userId="e8636c28ade556c0" providerId="LiveId" clId="{AEBF9E91-F183-4139-812D-2B8531445101}" dt="2024-09-05T05:20:30.564" v="2553" actId="113"/>
          <ac:spMkLst>
            <pc:docMk/>
            <pc:sldMk cId="578491555" sldId="338"/>
            <ac:spMk id="3" creationId="{2D5AE29F-E2B4-081F-2D90-D3EC06B6D166}"/>
          </ac:spMkLst>
        </pc:spChg>
      </pc:sldChg>
      <pc:sldChg chg="modSp add mod">
        <pc:chgData name="Dr. Mona Mohamed" userId="e8636c28ade556c0" providerId="LiveId" clId="{AEBF9E91-F183-4139-812D-2B8531445101}" dt="2024-09-05T06:30:52.709" v="2574" actId="14100"/>
        <pc:sldMkLst>
          <pc:docMk/>
          <pc:sldMk cId="2187929291" sldId="339"/>
        </pc:sldMkLst>
        <pc:spChg chg="mod">
          <ac:chgData name="Dr. Mona Mohamed" userId="e8636c28ade556c0" providerId="LiveId" clId="{AEBF9E91-F183-4139-812D-2B8531445101}" dt="2024-09-05T06:30:52.709" v="2574" actId="14100"/>
          <ac:spMkLst>
            <pc:docMk/>
            <pc:sldMk cId="2187929291" sldId="339"/>
            <ac:spMk id="3" creationId="{2D5AE29F-E2B4-081F-2D90-D3EC06B6D166}"/>
          </ac:spMkLst>
        </pc:spChg>
      </pc:sldChg>
      <pc:sldChg chg="modSp add mod">
        <pc:chgData name="Dr. Mona Mohamed" userId="e8636c28ade556c0" providerId="LiveId" clId="{AEBF9E91-F183-4139-812D-2B8531445101}" dt="2024-09-05T06:38:18.609" v="2655" actId="20577"/>
        <pc:sldMkLst>
          <pc:docMk/>
          <pc:sldMk cId="2309486351" sldId="340"/>
        </pc:sldMkLst>
        <pc:spChg chg="mod">
          <ac:chgData name="Dr. Mona Mohamed" userId="e8636c28ade556c0" providerId="LiveId" clId="{AEBF9E91-F183-4139-812D-2B8531445101}" dt="2024-09-05T06:38:18.609" v="2655" actId="20577"/>
          <ac:spMkLst>
            <pc:docMk/>
            <pc:sldMk cId="2309486351" sldId="340"/>
            <ac:spMk id="3" creationId="{2D5AE29F-E2B4-081F-2D90-D3EC06B6D166}"/>
          </ac:spMkLst>
        </pc:spChg>
      </pc:sldChg>
      <pc:sldChg chg="modSp add mod">
        <pc:chgData name="Dr. Mona Mohamed" userId="e8636c28ade556c0" providerId="LiveId" clId="{AEBF9E91-F183-4139-812D-2B8531445101}" dt="2024-09-05T06:43:42.176" v="2700" actId="5793"/>
        <pc:sldMkLst>
          <pc:docMk/>
          <pc:sldMk cId="1816741698" sldId="341"/>
        </pc:sldMkLst>
        <pc:spChg chg="mod">
          <ac:chgData name="Dr. Mona Mohamed" userId="e8636c28ade556c0" providerId="LiveId" clId="{AEBF9E91-F183-4139-812D-2B8531445101}" dt="2024-09-05T06:43:42.176" v="2700" actId="5793"/>
          <ac:spMkLst>
            <pc:docMk/>
            <pc:sldMk cId="1816741698" sldId="341"/>
            <ac:spMk id="3" creationId="{2D5AE29F-E2B4-081F-2D90-D3EC06B6D166}"/>
          </ac:spMkLst>
        </pc:spChg>
        <pc:spChg chg="mod">
          <ac:chgData name="Dr. Mona Mohamed" userId="e8636c28ade556c0" providerId="LiveId" clId="{AEBF9E91-F183-4139-812D-2B8531445101}" dt="2024-09-05T06:40:19.983" v="2676" actId="20577"/>
          <ac:spMkLst>
            <pc:docMk/>
            <pc:sldMk cId="1816741698" sldId="341"/>
            <ac:spMk id="6" creationId="{DD8DFB58-5E59-2FCB-808D-8BE61EB30F7D}"/>
          </ac:spMkLst>
        </pc:spChg>
      </pc:sldChg>
      <pc:sldChg chg="modSp add mod">
        <pc:chgData name="Dr. Mona Mohamed" userId="e8636c28ade556c0" providerId="LiveId" clId="{AEBF9E91-F183-4139-812D-2B8531445101}" dt="2024-09-05T06:47:49.105" v="2756" actId="207"/>
        <pc:sldMkLst>
          <pc:docMk/>
          <pc:sldMk cId="3895344746" sldId="342"/>
        </pc:sldMkLst>
        <pc:spChg chg="mod">
          <ac:chgData name="Dr. Mona Mohamed" userId="e8636c28ade556c0" providerId="LiveId" clId="{AEBF9E91-F183-4139-812D-2B8531445101}" dt="2024-09-05T06:47:49.105" v="2756" actId="207"/>
          <ac:spMkLst>
            <pc:docMk/>
            <pc:sldMk cId="3895344746" sldId="342"/>
            <ac:spMk id="3" creationId="{2D5AE29F-E2B4-081F-2D90-D3EC06B6D166}"/>
          </ac:spMkLst>
        </pc:spChg>
        <pc:spChg chg="mod">
          <ac:chgData name="Dr. Mona Mohamed" userId="e8636c28ade556c0" providerId="LiveId" clId="{AEBF9E91-F183-4139-812D-2B8531445101}" dt="2024-09-05T06:45:19.045" v="2705" actId="27636"/>
          <ac:spMkLst>
            <pc:docMk/>
            <pc:sldMk cId="3895344746" sldId="342"/>
            <ac:spMk id="6" creationId="{DD8DFB58-5E59-2FCB-808D-8BE61EB30F7D}"/>
          </ac:spMkLst>
        </pc:spChg>
      </pc:sldChg>
      <pc:sldChg chg="modSp add mod">
        <pc:chgData name="Dr. Mona Mohamed" userId="e8636c28ade556c0" providerId="LiveId" clId="{AEBF9E91-F183-4139-812D-2B8531445101}" dt="2024-09-05T06:50:24.620" v="2781" actId="20577"/>
        <pc:sldMkLst>
          <pc:docMk/>
          <pc:sldMk cId="822042511" sldId="343"/>
        </pc:sldMkLst>
        <pc:spChg chg="mod">
          <ac:chgData name="Dr. Mona Mohamed" userId="e8636c28ade556c0" providerId="LiveId" clId="{AEBF9E91-F183-4139-812D-2B8531445101}" dt="2024-09-05T06:50:24.620" v="2781" actId="20577"/>
          <ac:spMkLst>
            <pc:docMk/>
            <pc:sldMk cId="822042511" sldId="343"/>
            <ac:spMk id="3" creationId="{2D5AE29F-E2B4-081F-2D90-D3EC06B6D166}"/>
          </ac:spMkLst>
        </pc:spChg>
      </pc:sldChg>
      <pc:sldChg chg="addSp modSp add mod">
        <pc:chgData name="Dr. Mona Mohamed" userId="e8636c28ade556c0" providerId="LiveId" clId="{AEBF9E91-F183-4139-812D-2B8531445101}" dt="2024-09-05T06:55:20.351" v="2794"/>
        <pc:sldMkLst>
          <pc:docMk/>
          <pc:sldMk cId="3265609890" sldId="344"/>
        </pc:sldMkLst>
        <pc:spChg chg="mod">
          <ac:chgData name="Dr. Mona Mohamed" userId="e8636c28ade556c0" providerId="LiveId" clId="{AEBF9E91-F183-4139-812D-2B8531445101}" dt="2024-09-05T06:51:35.715" v="2789" actId="255"/>
          <ac:spMkLst>
            <pc:docMk/>
            <pc:sldMk cId="3265609890" sldId="344"/>
            <ac:spMk id="3" creationId="{2D5AE29F-E2B4-081F-2D90-D3EC06B6D166}"/>
          </ac:spMkLst>
        </pc:spChg>
        <pc:picChg chg="add mod">
          <ac:chgData name="Dr. Mona Mohamed" userId="e8636c28ade556c0" providerId="LiveId" clId="{AEBF9E91-F183-4139-812D-2B8531445101}" dt="2024-09-05T06:55:20.351" v="2794"/>
          <ac:picMkLst>
            <pc:docMk/>
            <pc:sldMk cId="3265609890" sldId="344"/>
            <ac:picMk id="4" creationId="{AC0C0A98-830F-2148-611B-5A9E7F3C9540}"/>
          </ac:picMkLst>
        </pc:picChg>
      </pc:sldChg>
      <pc:sldChg chg="addSp delSp modSp add mod setBg">
        <pc:chgData name="Dr. Mona Mohamed" userId="e8636c28ade556c0" providerId="LiveId" clId="{AEBF9E91-F183-4139-812D-2B8531445101}" dt="2024-09-05T06:55:38.242" v="2800" actId="26606"/>
        <pc:sldMkLst>
          <pc:docMk/>
          <pc:sldMk cId="3272777888" sldId="345"/>
        </pc:sldMkLst>
        <pc:spChg chg="del">
          <ac:chgData name="Dr. Mona Mohamed" userId="e8636c28ade556c0" providerId="LiveId" clId="{AEBF9E91-F183-4139-812D-2B8531445101}" dt="2024-09-05T06:55:30.746" v="2796" actId="478"/>
          <ac:spMkLst>
            <pc:docMk/>
            <pc:sldMk cId="3272777888" sldId="345"/>
            <ac:spMk id="3" creationId="{2D5AE29F-E2B4-081F-2D90-D3EC06B6D166}"/>
          </ac:spMkLst>
        </pc:spChg>
        <pc:spChg chg="mod">
          <ac:chgData name="Dr. Mona Mohamed" userId="e8636c28ade556c0" providerId="LiveId" clId="{AEBF9E91-F183-4139-812D-2B8531445101}" dt="2024-09-05T06:55:38.242" v="2800" actId="26606"/>
          <ac:spMkLst>
            <pc:docMk/>
            <pc:sldMk cId="3272777888" sldId="345"/>
            <ac:spMk id="6" creationId="{DD8DFB58-5E59-2FCB-808D-8BE61EB30F7D}"/>
          </ac:spMkLst>
        </pc:spChg>
        <pc:spChg chg="add">
          <ac:chgData name="Dr. Mona Mohamed" userId="e8636c28ade556c0" providerId="LiveId" clId="{AEBF9E91-F183-4139-812D-2B8531445101}" dt="2024-09-05T06:55:38.242" v="2800" actId="26606"/>
          <ac:spMkLst>
            <pc:docMk/>
            <pc:sldMk cId="3272777888" sldId="345"/>
            <ac:spMk id="11" creationId="{D4771268-CB57-404A-9271-370EB28F6090}"/>
          </ac:spMkLst>
        </pc:spChg>
        <pc:picChg chg="add mod">
          <ac:chgData name="Dr. Mona Mohamed" userId="e8636c28ade556c0" providerId="LiveId" clId="{AEBF9E91-F183-4139-812D-2B8531445101}" dt="2024-09-05T06:55:38.242" v="2800" actId="26606"/>
          <ac:picMkLst>
            <pc:docMk/>
            <pc:sldMk cId="3272777888" sldId="345"/>
            <ac:picMk id="4" creationId="{D2A4336A-4E86-4344-419E-870692BF2822}"/>
          </ac:picMkLst>
        </pc:picChg>
      </pc:sldChg>
      <pc:sldChg chg="modSp add mod">
        <pc:chgData name="Dr. Mona Mohamed" userId="e8636c28ade556c0" providerId="LiveId" clId="{AEBF9E91-F183-4139-812D-2B8531445101}" dt="2024-09-05T06:58:13.233" v="2825" actId="255"/>
        <pc:sldMkLst>
          <pc:docMk/>
          <pc:sldMk cId="3820083185" sldId="346"/>
        </pc:sldMkLst>
        <pc:spChg chg="mod">
          <ac:chgData name="Dr. Mona Mohamed" userId="e8636c28ade556c0" providerId="LiveId" clId="{AEBF9E91-F183-4139-812D-2B8531445101}" dt="2024-09-05T06:58:13.233" v="2825" actId="255"/>
          <ac:spMkLst>
            <pc:docMk/>
            <pc:sldMk cId="3820083185" sldId="346"/>
            <ac:spMk id="3" creationId="{2D5AE29F-E2B4-081F-2D90-D3EC06B6D166}"/>
          </ac:spMkLst>
        </pc:spChg>
        <pc:spChg chg="mod">
          <ac:chgData name="Dr. Mona Mohamed" userId="e8636c28ade556c0" providerId="LiveId" clId="{AEBF9E91-F183-4139-812D-2B8531445101}" dt="2024-09-05T06:57:11.295" v="2814" actId="20577"/>
          <ac:spMkLst>
            <pc:docMk/>
            <pc:sldMk cId="3820083185" sldId="346"/>
            <ac:spMk id="6" creationId="{DD8DFB58-5E59-2FCB-808D-8BE61EB30F7D}"/>
          </ac:spMkLst>
        </pc:spChg>
      </pc:sldChg>
      <pc:sldChg chg="modSp add mod">
        <pc:chgData name="Dr. Mona Mohamed" userId="e8636c28ade556c0" providerId="LiveId" clId="{AEBF9E91-F183-4139-812D-2B8531445101}" dt="2024-09-05T07:15:08.005" v="2846" actId="20577"/>
        <pc:sldMkLst>
          <pc:docMk/>
          <pc:sldMk cId="2633162264" sldId="347"/>
        </pc:sldMkLst>
        <pc:spChg chg="mod">
          <ac:chgData name="Dr. Mona Mohamed" userId="e8636c28ade556c0" providerId="LiveId" clId="{AEBF9E91-F183-4139-812D-2B8531445101}" dt="2024-09-05T07:15:08.005" v="2846" actId="20577"/>
          <ac:spMkLst>
            <pc:docMk/>
            <pc:sldMk cId="2633162264" sldId="347"/>
            <ac:spMk id="3" creationId="{2D5AE29F-E2B4-081F-2D90-D3EC06B6D166}"/>
          </ac:spMkLst>
        </pc:spChg>
      </pc:sldChg>
      <pc:sldChg chg="modSp add mod">
        <pc:chgData name="Dr. Mona Mohamed" userId="e8636c28ade556c0" providerId="LiveId" clId="{AEBF9E91-F183-4139-812D-2B8531445101}" dt="2024-09-05T07:16:31.515" v="2865" actId="255"/>
        <pc:sldMkLst>
          <pc:docMk/>
          <pc:sldMk cId="711372009" sldId="348"/>
        </pc:sldMkLst>
        <pc:spChg chg="mod">
          <ac:chgData name="Dr. Mona Mohamed" userId="e8636c28ade556c0" providerId="LiveId" clId="{AEBF9E91-F183-4139-812D-2B8531445101}" dt="2024-09-05T07:16:31.515" v="2865" actId="255"/>
          <ac:spMkLst>
            <pc:docMk/>
            <pc:sldMk cId="711372009" sldId="348"/>
            <ac:spMk id="3" creationId="{2D5AE29F-E2B4-081F-2D90-D3EC06B6D166}"/>
          </ac:spMkLst>
        </pc:spChg>
      </pc:sldChg>
      <pc:sldChg chg="add del">
        <pc:chgData name="Dr. Mona Mohamed" userId="e8636c28ade556c0" providerId="LiveId" clId="{AEBF9E91-F183-4139-812D-2B8531445101}" dt="2024-09-05T08:42:15.898" v="3767" actId="47"/>
        <pc:sldMkLst>
          <pc:docMk/>
          <pc:sldMk cId="4133751559" sldId="349"/>
        </pc:sldMkLst>
      </pc:sldChg>
      <pc:sldChg chg="addSp delSp modSp add mod setBg">
        <pc:chgData name="Dr. Mona Mohamed" userId="e8636c28ade556c0" providerId="LiveId" clId="{AEBF9E91-F183-4139-812D-2B8531445101}" dt="2024-09-05T07:18:19.865" v="2873" actId="26606"/>
        <pc:sldMkLst>
          <pc:docMk/>
          <pc:sldMk cId="238981498" sldId="350"/>
        </pc:sldMkLst>
        <pc:spChg chg="del">
          <ac:chgData name="Dr. Mona Mohamed" userId="e8636c28ade556c0" providerId="LiveId" clId="{AEBF9E91-F183-4139-812D-2B8531445101}" dt="2024-09-05T07:18:12.185" v="2868" actId="478"/>
          <ac:spMkLst>
            <pc:docMk/>
            <pc:sldMk cId="238981498" sldId="350"/>
            <ac:spMk id="3" creationId="{2D5AE29F-E2B4-081F-2D90-D3EC06B6D166}"/>
          </ac:spMkLst>
        </pc:spChg>
        <pc:spChg chg="mod">
          <ac:chgData name="Dr. Mona Mohamed" userId="e8636c28ade556c0" providerId="LiveId" clId="{AEBF9E91-F183-4139-812D-2B8531445101}" dt="2024-09-05T07:18:19.865" v="2873" actId="26606"/>
          <ac:spMkLst>
            <pc:docMk/>
            <pc:sldMk cId="238981498" sldId="350"/>
            <ac:spMk id="6" creationId="{DD8DFB58-5E59-2FCB-808D-8BE61EB30F7D}"/>
          </ac:spMkLst>
        </pc:spChg>
        <pc:spChg chg="add">
          <ac:chgData name="Dr. Mona Mohamed" userId="e8636c28ade556c0" providerId="LiveId" clId="{AEBF9E91-F183-4139-812D-2B8531445101}" dt="2024-09-05T07:18:19.865" v="2873" actId="26606"/>
          <ac:spMkLst>
            <pc:docMk/>
            <pc:sldMk cId="238981498" sldId="350"/>
            <ac:spMk id="11" creationId="{D4771268-CB57-404A-9271-370EB28F6090}"/>
          </ac:spMkLst>
        </pc:spChg>
        <pc:picChg chg="add mod">
          <ac:chgData name="Dr. Mona Mohamed" userId="e8636c28ade556c0" providerId="LiveId" clId="{AEBF9E91-F183-4139-812D-2B8531445101}" dt="2024-09-05T07:18:19.865" v="2873" actId="26606"/>
          <ac:picMkLst>
            <pc:docMk/>
            <pc:sldMk cId="238981498" sldId="350"/>
            <ac:picMk id="4" creationId="{6980CE82-7C67-A0E7-8E24-E2C88C2F389D}"/>
          </ac:picMkLst>
        </pc:picChg>
      </pc:sldChg>
      <pc:sldChg chg="modSp add del mod">
        <pc:chgData name="Dr. Mona Mohamed" userId="e8636c28ade556c0" providerId="LiveId" clId="{AEBF9E91-F183-4139-812D-2B8531445101}" dt="2024-09-05T07:39:32.805" v="3029" actId="47"/>
        <pc:sldMkLst>
          <pc:docMk/>
          <pc:sldMk cId="2562289058" sldId="351"/>
        </pc:sldMkLst>
        <pc:spChg chg="mod">
          <ac:chgData name="Dr. Mona Mohamed" userId="e8636c28ade556c0" providerId="LiveId" clId="{AEBF9E91-F183-4139-812D-2B8531445101}" dt="2024-09-05T07:32:50.645" v="2940" actId="20577"/>
          <ac:spMkLst>
            <pc:docMk/>
            <pc:sldMk cId="2562289058" sldId="351"/>
            <ac:spMk id="3" creationId="{2D5AE29F-E2B4-081F-2D90-D3EC06B6D166}"/>
          </ac:spMkLst>
        </pc:spChg>
        <pc:spChg chg="mod">
          <ac:chgData name="Dr. Mona Mohamed" userId="e8636c28ade556c0" providerId="LiveId" clId="{AEBF9E91-F183-4139-812D-2B8531445101}" dt="2024-09-05T07:33:43.262" v="3012" actId="20577"/>
          <ac:spMkLst>
            <pc:docMk/>
            <pc:sldMk cId="2562289058" sldId="351"/>
            <ac:spMk id="6" creationId="{DD8DFB58-5E59-2FCB-808D-8BE61EB30F7D}"/>
          </ac:spMkLst>
        </pc:spChg>
      </pc:sldChg>
      <pc:sldChg chg="modSp add mod">
        <pc:chgData name="Dr. Mona Mohamed" userId="e8636c28ade556c0" providerId="LiveId" clId="{AEBF9E91-F183-4139-812D-2B8531445101}" dt="2024-09-05T07:39:04.628" v="3028" actId="115"/>
        <pc:sldMkLst>
          <pc:docMk/>
          <pc:sldMk cId="3891057171" sldId="352"/>
        </pc:sldMkLst>
        <pc:spChg chg="mod">
          <ac:chgData name="Dr. Mona Mohamed" userId="e8636c28ade556c0" providerId="LiveId" clId="{AEBF9E91-F183-4139-812D-2B8531445101}" dt="2024-09-05T07:39:04.628" v="3028" actId="115"/>
          <ac:spMkLst>
            <pc:docMk/>
            <pc:sldMk cId="3891057171" sldId="352"/>
            <ac:spMk id="3" creationId="{2D5AE29F-E2B4-081F-2D90-D3EC06B6D166}"/>
          </ac:spMkLst>
        </pc:spChg>
      </pc:sldChg>
      <pc:sldChg chg="modSp add mod">
        <pc:chgData name="Dr. Mona Mohamed" userId="e8636c28ade556c0" providerId="LiveId" clId="{AEBF9E91-F183-4139-812D-2B8531445101}" dt="2024-09-05T07:49:51.629" v="3079" actId="113"/>
        <pc:sldMkLst>
          <pc:docMk/>
          <pc:sldMk cId="2633034993" sldId="353"/>
        </pc:sldMkLst>
        <pc:spChg chg="mod">
          <ac:chgData name="Dr. Mona Mohamed" userId="e8636c28ade556c0" providerId="LiveId" clId="{AEBF9E91-F183-4139-812D-2B8531445101}" dt="2024-09-05T07:49:51.629" v="3079" actId="113"/>
          <ac:spMkLst>
            <pc:docMk/>
            <pc:sldMk cId="2633034993" sldId="353"/>
            <ac:spMk id="3" creationId="{2D5AE29F-E2B4-081F-2D90-D3EC06B6D166}"/>
          </ac:spMkLst>
        </pc:spChg>
      </pc:sldChg>
      <pc:sldChg chg="add del">
        <pc:chgData name="Dr. Mona Mohamed" userId="e8636c28ade556c0" providerId="LiveId" clId="{AEBF9E91-F183-4139-812D-2B8531445101}" dt="2024-09-05T08:42:36.588" v="3768" actId="47"/>
        <pc:sldMkLst>
          <pc:docMk/>
          <pc:sldMk cId="1719643487" sldId="354"/>
        </pc:sldMkLst>
      </pc:sldChg>
      <pc:sldChg chg="modSp add mod">
        <pc:chgData name="Dr. Mona Mohamed" userId="e8636c28ade556c0" providerId="LiveId" clId="{AEBF9E91-F183-4139-812D-2B8531445101}" dt="2024-09-05T07:51:45.106" v="3099" actId="20577"/>
        <pc:sldMkLst>
          <pc:docMk/>
          <pc:sldMk cId="4212010778" sldId="355"/>
        </pc:sldMkLst>
        <pc:spChg chg="mod">
          <ac:chgData name="Dr. Mona Mohamed" userId="e8636c28ade556c0" providerId="LiveId" clId="{AEBF9E91-F183-4139-812D-2B8531445101}" dt="2024-09-05T07:51:45.106" v="3099" actId="20577"/>
          <ac:spMkLst>
            <pc:docMk/>
            <pc:sldMk cId="4212010778" sldId="355"/>
            <ac:spMk id="3" creationId="{2D5AE29F-E2B4-081F-2D90-D3EC06B6D166}"/>
          </ac:spMkLst>
        </pc:spChg>
      </pc:sldChg>
      <pc:sldChg chg="modSp add mod">
        <pc:chgData name="Dr. Mona Mohamed" userId="e8636c28ade556c0" providerId="LiveId" clId="{AEBF9E91-F183-4139-812D-2B8531445101}" dt="2024-09-05T07:54:05.655" v="3145" actId="5793"/>
        <pc:sldMkLst>
          <pc:docMk/>
          <pc:sldMk cId="1333247244" sldId="356"/>
        </pc:sldMkLst>
        <pc:spChg chg="mod">
          <ac:chgData name="Dr. Mona Mohamed" userId="e8636c28ade556c0" providerId="LiveId" clId="{AEBF9E91-F183-4139-812D-2B8531445101}" dt="2024-09-05T07:54:05.655" v="3145" actId="5793"/>
          <ac:spMkLst>
            <pc:docMk/>
            <pc:sldMk cId="1333247244" sldId="356"/>
            <ac:spMk id="3" creationId="{2D5AE29F-E2B4-081F-2D90-D3EC06B6D166}"/>
          </ac:spMkLst>
        </pc:spChg>
        <pc:spChg chg="mod">
          <ac:chgData name="Dr. Mona Mohamed" userId="e8636c28ade556c0" providerId="LiveId" clId="{AEBF9E91-F183-4139-812D-2B8531445101}" dt="2024-09-05T07:52:50.291" v="3128" actId="20577"/>
          <ac:spMkLst>
            <pc:docMk/>
            <pc:sldMk cId="1333247244" sldId="356"/>
            <ac:spMk id="6" creationId="{DD8DFB58-5E59-2FCB-808D-8BE61EB30F7D}"/>
          </ac:spMkLst>
        </pc:spChg>
      </pc:sldChg>
      <pc:sldChg chg="modSp add mod">
        <pc:chgData name="Dr. Mona Mohamed" userId="e8636c28ade556c0" providerId="LiveId" clId="{AEBF9E91-F183-4139-812D-2B8531445101}" dt="2024-09-05T07:58:39.838" v="3269" actId="20577"/>
        <pc:sldMkLst>
          <pc:docMk/>
          <pc:sldMk cId="715703434" sldId="357"/>
        </pc:sldMkLst>
        <pc:spChg chg="mod">
          <ac:chgData name="Dr. Mona Mohamed" userId="e8636c28ade556c0" providerId="LiveId" clId="{AEBF9E91-F183-4139-812D-2B8531445101}" dt="2024-09-05T07:58:39.838" v="3269" actId="20577"/>
          <ac:spMkLst>
            <pc:docMk/>
            <pc:sldMk cId="715703434" sldId="357"/>
            <ac:spMk id="3" creationId="{2D5AE29F-E2B4-081F-2D90-D3EC06B6D166}"/>
          </ac:spMkLst>
        </pc:spChg>
      </pc:sldChg>
      <pc:sldChg chg="modSp add mod">
        <pc:chgData name="Dr. Mona Mohamed" userId="e8636c28ade556c0" providerId="LiveId" clId="{AEBF9E91-F183-4139-812D-2B8531445101}" dt="2024-09-05T08:09:01.684" v="3381" actId="13900"/>
        <pc:sldMkLst>
          <pc:docMk/>
          <pc:sldMk cId="2620123285" sldId="358"/>
        </pc:sldMkLst>
        <pc:spChg chg="mod">
          <ac:chgData name="Dr. Mona Mohamed" userId="e8636c28ade556c0" providerId="LiveId" clId="{AEBF9E91-F183-4139-812D-2B8531445101}" dt="2024-09-05T08:09:01.684" v="3381" actId="13900"/>
          <ac:spMkLst>
            <pc:docMk/>
            <pc:sldMk cId="2620123285" sldId="358"/>
            <ac:spMk id="3" creationId="{2D5AE29F-E2B4-081F-2D90-D3EC06B6D166}"/>
          </ac:spMkLst>
        </pc:spChg>
        <pc:spChg chg="mod">
          <ac:chgData name="Dr. Mona Mohamed" userId="e8636c28ade556c0" providerId="LiveId" clId="{AEBF9E91-F183-4139-812D-2B8531445101}" dt="2024-09-05T08:02:54.512" v="3331" actId="20577"/>
          <ac:spMkLst>
            <pc:docMk/>
            <pc:sldMk cId="2620123285" sldId="358"/>
            <ac:spMk id="6" creationId="{DD8DFB58-5E59-2FCB-808D-8BE61EB30F7D}"/>
          </ac:spMkLst>
        </pc:spChg>
      </pc:sldChg>
      <pc:sldChg chg="addSp delSp modSp add mod">
        <pc:chgData name="Dr. Mona Mohamed" userId="e8636c28ade556c0" providerId="LiveId" clId="{AEBF9E91-F183-4139-812D-2B8531445101}" dt="2024-09-05T08:18:27.876" v="3446" actId="20577"/>
        <pc:sldMkLst>
          <pc:docMk/>
          <pc:sldMk cId="2234655423" sldId="359"/>
        </pc:sldMkLst>
        <pc:spChg chg="add del mod">
          <ac:chgData name="Dr. Mona Mohamed" userId="e8636c28ade556c0" providerId="LiveId" clId="{AEBF9E91-F183-4139-812D-2B8531445101}" dt="2024-09-05T08:18:27.876" v="3446" actId="20577"/>
          <ac:spMkLst>
            <pc:docMk/>
            <pc:sldMk cId="2234655423" sldId="359"/>
            <ac:spMk id="3" creationId="{2D5AE29F-E2B4-081F-2D90-D3EC06B6D166}"/>
          </ac:spMkLst>
        </pc:spChg>
      </pc:sldChg>
      <pc:sldChg chg="modSp add mod">
        <pc:chgData name="Dr. Mona Mohamed" userId="e8636c28ade556c0" providerId="LiveId" clId="{AEBF9E91-F183-4139-812D-2B8531445101}" dt="2024-09-05T08:23:01.074" v="3503" actId="20577"/>
        <pc:sldMkLst>
          <pc:docMk/>
          <pc:sldMk cId="2237377313" sldId="360"/>
        </pc:sldMkLst>
        <pc:spChg chg="mod">
          <ac:chgData name="Dr. Mona Mohamed" userId="e8636c28ade556c0" providerId="LiveId" clId="{AEBF9E91-F183-4139-812D-2B8531445101}" dt="2024-09-05T08:23:01.074" v="3503" actId="20577"/>
          <ac:spMkLst>
            <pc:docMk/>
            <pc:sldMk cId="2237377313" sldId="360"/>
            <ac:spMk id="3" creationId="{2D5AE29F-E2B4-081F-2D90-D3EC06B6D166}"/>
          </ac:spMkLst>
        </pc:spChg>
        <pc:spChg chg="mod">
          <ac:chgData name="Dr. Mona Mohamed" userId="e8636c28ade556c0" providerId="LiveId" clId="{AEBF9E91-F183-4139-812D-2B8531445101}" dt="2024-09-05T08:19:12.637" v="3449" actId="108"/>
          <ac:spMkLst>
            <pc:docMk/>
            <pc:sldMk cId="2237377313" sldId="360"/>
            <ac:spMk id="6" creationId="{DD8DFB58-5E59-2FCB-808D-8BE61EB30F7D}"/>
          </ac:spMkLst>
        </pc:spChg>
      </pc:sldChg>
      <pc:sldChg chg="modSp add mod">
        <pc:chgData name="Dr. Mona Mohamed" userId="e8636c28ade556c0" providerId="LiveId" clId="{AEBF9E91-F183-4139-812D-2B8531445101}" dt="2024-09-05T08:35:46.290" v="3726" actId="2710"/>
        <pc:sldMkLst>
          <pc:docMk/>
          <pc:sldMk cId="2235843782" sldId="361"/>
        </pc:sldMkLst>
        <pc:spChg chg="mod">
          <ac:chgData name="Dr. Mona Mohamed" userId="e8636c28ade556c0" providerId="LiveId" clId="{AEBF9E91-F183-4139-812D-2B8531445101}" dt="2024-09-05T08:35:46.290" v="3726" actId="2710"/>
          <ac:spMkLst>
            <pc:docMk/>
            <pc:sldMk cId="2235843782" sldId="361"/>
            <ac:spMk id="3" creationId="{2D5AE29F-E2B4-081F-2D90-D3EC06B6D166}"/>
          </ac:spMkLst>
        </pc:spChg>
        <pc:spChg chg="mod">
          <ac:chgData name="Dr. Mona Mohamed" userId="e8636c28ade556c0" providerId="LiveId" clId="{AEBF9E91-F183-4139-812D-2B8531445101}" dt="2024-09-05T08:34:38.405" v="3720" actId="20577"/>
          <ac:spMkLst>
            <pc:docMk/>
            <pc:sldMk cId="2235843782" sldId="361"/>
            <ac:spMk id="6" creationId="{DD8DFB58-5E59-2FCB-808D-8BE61EB30F7D}"/>
          </ac:spMkLst>
        </pc:spChg>
      </pc:sldChg>
      <pc:sldChg chg="modSp add mod">
        <pc:chgData name="Dr. Mona Mohamed" userId="e8636c28ade556c0" providerId="LiveId" clId="{AEBF9E91-F183-4139-812D-2B8531445101}" dt="2024-09-05T08:27:47.072" v="3584" actId="20577"/>
        <pc:sldMkLst>
          <pc:docMk/>
          <pc:sldMk cId="3562162907" sldId="362"/>
        </pc:sldMkLst>
        <pc:spChg chg="mod">
          <ac:chgData name="Dr. Mona Mohamed" userId="e8636c28ade556c0" providerId="LiveId" clId="{AEBF9E91-F183-4139-812D-2B8531445101}" dt="2024-09-05T08:27:47.072" v="3584" actId="20577"/>
          <ac:spMkLst>
            <pc:docMk/>
            <pc:sldMk cId="3562162907" sldId="362"/>
            <ac:spMk id="3" creationId="{2D5AE29F-E2B4-081F-2D90-D3EC06B6D166}"/>
          </ac:spMkLst>
        </pc:spChg>
      </pc:sldChg>
      <pc:sldChg chg="modSp add mod">
        <pc:chgData name="Dr. Mona Mohamed" userId="e8636c28ade556c0" providerId="LiveId" clId="{AEBF9E91-F183-4139-812D-2B8531445101}" dt="2024-09-05T08:31:55.145" v="3643" actId="20577"/>
        <pc:sldMkLst>
          <pc:docMk/>
          <pc:sldMk cId="1044706906" sldId="363"/>
        </pc:sldMkLst>
        <pc:spChg chg="mod">
          <ac:chgData name="Dr. Mona Mohamed" userId="e8636c28ade556c0" providerId="LiveId" clId="{AEBF9E91-F183-4139-812D-2B8531445101}" dt="2024-09-05T08:31:55.145" v="3643" actId="20577"/>
          <ac:spMkLst>
            <pc:docMk/>
            <pc:sldMk cId="1044706906" sldId="363"/>
            <ac:spMk id="3" creationId="{2D5AE29F-E2B4-081F-2D90-D3EC06B6D166}"/>
          </ac:spMkLst>
        </pc:spChg>
        <pc:spChg chg="mod">
          <ac:chgData name="Dr. Mona Mohamed" userId="e8636c28ade556c0" providerId="LiveId" clId="{AEBF9E91-F183-4139-812D-2B8531445101}" dt="2024-09-05T08:28:51.456" v="3587" actId="255"/>
          <ac:spMkLst>
            <pc:docMk/>
            <pc:sldMk cId="1044706906" sldId="363"/>
            <ac:spMk id="6" creationId="{DD8DFB58-5E59-2FCB-808D-8BE61EB30F7D}"/>
          </ac:spMkLst>
        </pc:spChg>
      </pc:sldChg>
      <pc:sldChg chg="modSp add mod">
        <pc:chgData name="Dr. Mona Mohamed" userId="e8636c28ade556c0" providerId="LiveId" clId="{AEBF9E91-F183-4139-812D-2B8531445101}" dt="2024-09-05T08:34:08.341" v="3701" actId="207"/>
        <pc:sldMkLst>
          <pc:docMk/>
          <pc:sldMk cId="3029712369" sldId="364"/>
        </pc:sldMkLst>
        <pc:spChg chg="mod">
          <ac:chgData name="Dr. Mona Mohamed" userId="e8636c28ade556c0" providerId="LiveId" clId="{AEBF9E91-F183-4139-812D-2B8531445101}" dt="2024-09-05T08:34:08.341" v="3701" actId="207"/>
          <ac:spMkLst>
            <pc:docMk/>
            <pc:sldMk cId="3029712369" sldId="364"/>
            <ac:spMk id="3" creationId="{2D5AE29F-E2B4-081F-2D90-D3EC06B6D166}"/>
          </ac:spMkLst>
        </pc:spChg>
        <pc:spChg chg="mod">
          <ac:chgData name="Dr. Mona Mohamed" userId="e8636c28ade556c0" providerId="LiveId" clId="{AEBF9E91-F183-4139-812D-2B8531445101}" dt="2024-09-05T08:32:56.604" v="3676" actId="20577"/>
          <ac:spMkLst>
            <pc:docMk/>
            <pc:sldMk cId="3029712369" sldId="364"/>
            <ac:spMk id="6" creationId="{DD8DFB58-5E59-2FCB-808D-8BE61EB30F7D}"/>
          </ac:spMkLst>
        </pc:spChg>
      </pc:sldChg>
    </pc:docChg>
  </pc:docChgLst>
</pc:chgInfo>
</file>

<file path=ppt/diagrams/_rels/data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svg"/><Relationship Id="rId1" Type="http://schemas.openxmlformats.org/officeDocument/2006/relationships/image" Target="../media/image4.png"/><Relationship Id="rId4" Type="http://schemas.openxmlformats.org/officeDocument/2006/relationships/image" Target="../media/image7.svg"/></Relationships>
</file>

<file path=ppt/diagrams/_rels/data4.xml.rels><?xml version="1.0" encoding="UTF-8" standalone="yes"?>
<Relationships xmlns="http://schemas.openxmlformats.org/package/2006/relationships"><Relationship Id="rId8" Type="http://schemas.openxmlformats.org/officeDocument/2006/relationships/image" Target="../media/image25.svg"/><Relationship Id="rId3" Type="http://schemas.openxmlformats.org/officeDocument/2006/relationships/image" Target="../media/image20.png"/><Relationship Id="rId7" Type="http://schemas.openxmlformats.org/officeDocument/2006/relationships/image" Target="../media/image24.png"/><Relationship Id="rId12" Type="http://schemas.openxmlformats.org/officeDocument/2006/relationships/image" Target="../media/image29.svg"/><Relationship Id="rId2" Type="http://schemas.openxmlformats.org/officeDocument/2006/relationships/image" Target="../media/image19.svg"/><Relationship Id="rId1" Type="http://schemas.openxmlformats.org/officeDocument/2006/relationships/image" Target="../media/image18.png"/><Relationship Id="rId6" Type="http://schemas.openxmlformats.org/officeDocument/2006/relationships/image" Target="../media/image23.svg"/><Relationship Id="rId11" Type="http://schemas.openxmlformats.org/officeDocument/2006/relationships/image" Target="../media/image28.png"/><Relationship Id="rId5" Type="http://schemas.openxmlformats.org/officeDocument/2006/relationships/image" Target="../media/image22.png"/><Relationship Id="rId10" Type="http://schemas.openxmlformats.org/officeDocument/2006/relationships/image" Target="../media/image27.svg"/><Relationship Id="rId4" Type="http://schemas.openxmlformats.org/officeDocument/2006/relationships/image" Target="../media/image21.svg"/><Relationship Id="rId9" Type="http://schemas.openxmlformats.org/officeDocument/2006/relationships/image" Target="../media/image26.png"/></Relationships>
</file>

<file path=ppt/diagrams/_rels/drawing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svg"/><Relationship Id="rId1" Type="http://schemas.openxmlformats.org/officeDocument/2006/relationships/image" Target="../media/image4.png"/><Relationship Id="rId4" Type="http://schemas.openxmlformats.org/officeDocument/2006/relationships/image" Target="../media/image7.svg"/></Relationships>
</file>

<file path=ppt/diagrams/_rels/drawing4.xml.rels><?xml version="1.0" encoding="UTF-8" standalone="yes"?>
<Relationships xmlns="http://schemas.openxmlformats.org/package/2006/relationships"><Relationship Id="rId8" Type="http://schemas.openxmlformats.org/officeDocument/2006/relationships/image" Target="../media/image25.svg"/><Relationship Id="rId3" Type="http://schemas.openxmlformats.org/officeDocument/2006/relationships/image" Target="../media/image20.png"/><Relationship Id="rId7" Type="http://schemas.openxmlformats.org/officeDocument/2006/relationships/image" Target="../media/image24.png"/><Relationship Id="rId12" Type="http://schemas.openxmlformats.org/officeDocument/2006/relationships/image" Target="../media/image29.svg"/><Relationship Id="rId2" Type="http://schemas.openxmlformats.org/officeDocument/2006/relationships/image" Target="../media/image19.svg"/><Relationship Id="rId1" Type="http://schemas.openxmlformats.org/officeDocument/2006/relationships/image" Target="../media/image18.png"/><Relationship Id="rId6" Type="http://schemas.openxmlformats.org/officeDocument/2006/relationships/image" Target="../media/image23.svg"/><Relationship Id="rId11" Type="http://schemas.openxmlformats.org/officeDocument/2006/relationships/image" Target="../media/image28.png"/><Relationship Id="rId5" Type="http://schemas.openxmlformats.org/officeDocument/2006/relationships/image" Target="../media/image22.png"/><Relationship Id="rId10" Type="http://schemas.openxmlformats.org/officeDocument/2006/relationships/image" Target="../media/image27.svg"/><Relationship Id="rId4" Type="http://schemas.openxmlformats.org/officeDocument/2006/relationships/image" Target="../media/image21.svg"/><Relationship Id="rId9" Type="http://schemas.openxmlformats.org/officeDocument/2006/relationships/image" Target="../media/image26.pn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18/5/colors/Iconchunking_neutralbg_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a:alpha val="0"/>
      </a:schemeClr>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1B5AD7A-68FC-4CB6-AEB3-D772E0235596}" type="doc">
      <dgm:prSet loTypeId="urn:microsoft.com/office/officeart/2005/8/layout/vList3" loCatId="list" qsTypeId="urn:microsoft.com/office/officeart/2005/8/quickstyle/simple1" qsCatId="simple" csTypeId="urn:microsoft.com/office/officeart/2005/8/colors/accent1_2" csCatId="accent1" phldr="1"/>
      <dgm:spPr/>
      <dgm:t>
        <a:bodyPr/>
        <a:lstStyle/>
        <a:p>
          <a:endParaRPr lang="en-US"/>
        </a:p>
      </dgm:t>
    </dgm:pt>
    <dgm:pt modelId="{65AD93A2-C7DE-4600-8D2E-20BA4565EBCB}">
      <dgm:prSet/>
      <dgm:spPr/>
      <dgm:t>
        <a:bodyPr/>
        <a:lstStyle/>
        <a:p>
          <a:r>
            <a:rPr lang="en-US" dirty="0"/>
            <a:t>Cardiogenic shock </a:t>
          </a:r>
        </a:p>
      </dgm:t>
    </dgm:pt>
    <dgm:pt modelId="{074E81E6-C7FD-4A5F-B0C8-B0EB94D9C233}" type="parTrans" cxnId="{E5F06579-283D-4D46-AAD3-2F539C6F68D2}">
      <dgm:prSet/>
      <dgm:spPr/>
      <dgm:t>
        <a:bodyPr/>
        <a:lstStyle/>
        <a:p>
          <a:endParaRPr lang="en-US"/>
        </a:p>
      </dgm:t>
    </dgm:pt>
    <dgm:pt modelId="{C508DA57-4606-452F-8EED-224F09360DC2}" type="sibTrans" cxnId="{E5F06579-283D-4D46-AAD3-2F539C6F68D2}">
      <dgm:prSet/>
      <dgm:spPr/>
      <dgm:t>
        <a:bodyPr/>
        <a:lstStyle/>
        <a:p>
          <a:endParaRPr lang="en-US"/>
        </a:p>
      </dgm:t>
    </dgm:pt>
    <dgm:pt modelId="{6CE6AC97-B14E-4868-93C1-636511CE2758}">
      <dgm:prSet/>
      <dgm:spPr/>
      <dgm:t>
        <a:bodyPr/>
        <a:lstStyle/>
        <a:p>
          <a:r>
            <a:rPr lang="en-US" dirty="0"/>
            <a:t>Anaphylactic shock </a:t>
          </a:r>
        </a:p>
      </dgm:t>
    </dgm:pt>
    <dgm:pt modelId="{246D5958-A5E1-425D-A50E-E38628DF73E0}" type="parTrans" cxnId="{CEDC00E5-0087-4CCF-8E1B-7FAE5FCBD2FA}">
      <dgm:prSet/>
      <dgm:spPr/>
      <dgm:t>
        <a:bodyPr/>
        <a:lstStyle/>
        <a:p>
          <a:endParaRPr lang="en-US"/>
        </a:p>
      </dgm:t>
    </dgm:pt>
    <dgm:pt modelId="{C804561E-3846-415B-A960-1B241DDC0C9F}" type="sibTrans" cxnId="{CEDC00E5-0087-4CCF-8E1B-7FAE5FCBD2FA}">
      <dgm:prSet/>
      <dgm:spPr/>
      <dgm:t>
        <a:bodyPr/>
        <a:lstStyle/>
        <a:p>
          <a:endParaRPr lang="en-US"/>
        </a:p>
      </dgm:t>
    </dgm:pt>
    <dgm:pt modelId="{B0F1CCB1-D25D-455F-87B1-75EB001B6C8E}">
      <dgm:prSet/>
      <dgm:spPr/>
      <dgm:t>
        <a:bodyPr/>
        <a:lstStyle/>
        <a:p>
          <a:r>
            <a:rPr lang="en-US" dirty="0" err="1"/>
            <a:t>Hypovolaemic</a:t>
          </a:r>
          <a:r>
            <a:rPr lang="en-US" dirty="0"/>
            <a:t> shock</a:t>
          </a:r>
        </a:p>
      </dgm:t>
    </dgm:pt>
    <dgm:pt modelId="{CF36621B-2E6E-42A0-8932-DD37E18E1935}" type="parTrans" cxnId="{0DE0587C-B7DC-4386-9717-6C87F5C87A37}">
      <dgm:prSet/>
      <dgm:spPr/>
      <dgm:t>
        <a:bodyPr/>
        <a:lstStyle/>
        <a:p>
          <a:endParaRPr lang="en-US"/>
        </a:p>
      </dgm:t>
    </dgm:pt>
    <dgm:pt modelId="{9E05C3A9-5F97-4CB2-8439-38BEA0DC0C3E}" type="sibTrans" cxnId="{0DE0587C-B7DC-4386-9717-6C87F5C87A37}">
      <dgm:prSet/>
      <dgm:spPr/>
      <dgm:t>
        <a:bodyPr/>
        <a:lstStyle/>
        <a:p>
          <a:endParaRPr lang="en-US"/>
        </a:p>
      </dgm:t>
    </dgm:pt>
    <dgm:pt modelId="{6313476F-0372-44B6-953C-0BD26BEC558B}">
      <dgm:prSet/>
      <dgm:spPr/>
      <dgm:t>
        <a:bodyPr/>
        <a:lstStyle/>
        <a:p>
          <a:r>
            <a:rPr lang="en-US" dirty="0" err="1"/>
            <a:t>Septicaemia</a:t>
          </a:r>
          <a:endParaRPr lang="en-US" dirty="0"/>
        </a:p>
      </dgm:t>
    </dgm:pt>
    <dgm:pt modelId="{53F9DCF7-293E-4E5B-9A74-A44AB2F2AD59}" type="parTrans" cxnId="{3FA1E31A-594F-43DE-B1AF-A1DC179688BE}">
      <dgm:prSet/>
      <dgm:spPr/>
      <dgm:t>
        <a:bodyPr/>
        <a:lstStyle/>
        <a:p>
          <a:endParaRPr lang="en-US"/>
        </a:p>
      </dgm:t>
    </dgm:pt>
    <dgm:pt modelId="{5D4EBD6C-8401-4DF3-BAF9-6FD813EA7E92}" type="sibTrans" cxnId="{3FA1E31A-594F-43DE-B1AF-A1DC179688BE}">
      <dgm:prSet/>
      <dgm:spPr/>
      <dgm:t>
        <a:bodyPr/>
        <a:lstStyle/>
        <a:p>
          <a:endParaRPr lang="en-US"/>
        </a:p>
      </dgm:t>
    </dgm:pt>
    <dgm:pt modelId="{BA520447-4C9C-4AAC-9067-46B8EB98237C}" type="pres">
      <dgm:prSet presAssocID="{01B5AD7A-68FC-4CB6-AEB3-D772E0235596}" presName="linearFlow" presStyleCnt="0">
        <dgm:presLayoutVars>
          <dgm:dir/>
          <dgm:resizeHandles val="exact"/>
        </dgm:presLayoutVars>
      </dgm:prSet>
      <dgm:spPr/>
    </dgm:pt>
    <dgm:pt modelId="{74021000-425E-46A3-8D3A-BBB7AF29CD0B}" type="pres">
      <dgm:prSet presAssocID="{65AD93A2-C7DE-4600-8D2E-20BA4565EBCB}" presName="composite" presStyleCnt="0"/>
      <dgm:spPr/>
    </dgm:pt>
    <dgm:pt modelId="{733C182F-28B6-4F37-BB22-53B43BF7DFBA}" type="pres">
      <dgm:prSet presAssocID="{65AD93A2-C7DE-4600-8D2E-20BA4565EBCB}" presName="imgShp" presStyleLbl="fgImgPlace1" presStyleIdx="0" presStyleCnt="4"/>
      <dgm:spPr/>
    </dgm:pt>
    <dgm:pt modelId="{DBD6D8E0-81C7-4A3F-84A6-AFD6F7A5685D}" type="pres">
      <dgm:prSet presAssocID="{65AD93A2-C7DE-4600-8D2E-20BA4565EBCB}" presName="txShp" presStyleLbl="node1" presStyleIdx="0" presStyleCnt="4">
        <dgm:presLayoutVars>
          <dgm:bulletEnabled val="1"/>
        </dgm:presLayoutVars>
      </dgm:prSet>
      <dgm:spPr/>
    </dgm:pt>
    <dgm:pt modelId="{3E96299F-85D3-44E4-B08D-B815466C970F}" type="pres">
      <dgm:prSet presAssocID="{C508DA57-4606-452F-8EED-224F09360DC2}" presName="spacing" presStyleCnt="0"/>
      <dgm:spPr/>
    </dgm:pt>
    <dgm:pt modelId="{8F7BADD2-28FD-4FDB-AB73-9D7383176DB7}" type="pres">
      <dgm:prSet presAssocID="{6CE6AC97-B14E-4868-93C1-636511CE2758}" presName="composite" presStyleCnt="0"/>
      <dgm:spPr/>
    </dgm:pt>
    <dgm:pt modelId="{302F08CF-F624-4B11-A1CC-DA24639DE73B}" type="pres">
      <dgm:prSet presAssocID="{6CE6AC97-B14E-4868-93C1-636511CE2758}" presName="imgShp" presStyleLbl="fgImgPlace1" presStyleIdx="1" presStyleCnt="4"/>
      <dgm:spPr/>
    </dgm:pt>
    <dgm:pt modelId="{A9868EB8-7825-48C0-9C81-D8C8FDBC79BD}" type="pres">
      <dgm:prSet presAssocID="{6CE6AC97-B14E-4868-93C1-636511CE2758}" presName="txShp" presStyleLbl="node1" presStyleIdx="1" presStyleCnt="4">
        <dgm:presLayoutVars>
          <dgm:bulletEnabled val="1"/>
        </dgm:presLayoutVars>
      </dgm:prSet>
      <dgm:spPr/>
    </dgm:pt>
    <dgm:pt modelId="{7454C45F-6588-4D43-B86D-5ECD396538E1}" type="pres">
      <dgm:prSet presAssocID="{C804561E-3846-415B-A960-1B241DDC0C9F}" presName="spacing" presStyleCnt="0"/>
      <dgm:spPr/>
    </dgm:pt>
    <dgm:pt modelId="{F61FF632-D284-4A46-98B4-676657B5AA8C}" type="pres">
      <dgm:prSet presAssocID="{B0F1CCB1-D25D-455F-87B1-75EB001B6C8E}" presName="composite" presStyleCnt="0"/>
      <dgm:spPr/>
    </dgm:pt>
    <dgm:pt modelId="{43C22664-1C91-487B-8ABC-CE2EA919620F}" type="pres">
      <dgm:prSet presAssocID="{B0F1CCB1-D25D-455F-87B1-75EB001B6C8E}" presName="imgShp" presStyleLbl="fgImgPlace1" presStyleIdx="2" presStyleCnt="4"/>
      <dgm:spPr/>
    </dgm:pt>
    <dgm:pt modelId="{A301B090-3527-44C9-9FA7-6836887EE2F3}" type="pres">
      <dgm:prSet presAssocID="{B0F1CCB1-D25D-455F-87B1-75EB001B6C8E}" presName="txShp" presStyleLbl="node1" presStyleIdx="2" presStyleCnt="4">
        <dgm:presLayoutVars>
          <dgm:bulletEnabled val="1"/>
        </dgm:presLayoutVars>
      </dgm:prSet>
      <dgm:spPr/>
    </dgm:pt>
    <dgm:pt modelId="{BCFEEEF3-8D92-46AE-871D-DB9D58EC57E2}" type="pres">
      <dgm:prSet presAssocID="{9E05C3A9-5F97-4CB2-8439-38BEA0DC0C3E}" presName="spacing" presStyleCnt="0"/>
      <dgm:spPr/>
    </dgm:pt>
    <dgm:pt modelId="{EC2BFE64-9008-44CE-A17B-008CE7B03626}" type="pres">
      <dgm:prSet presAssocID="{6313476F-0372-44B6-953C-0BD26BEC558B}" presName="composite" presStyleCnt="0"/>
      <dgm:spPr/>
    </dgm:pt>
    <dgm:pt modelId="{EBD33F16-69E3-4128-909E-2F11426F1D99}" type="pres">
      <dgm:prSet presAssocID="{6313476F-0372-44B6-953C-0BD26BEC558B}" presName="imgShp" presStyleLbl="fgImgPlace1" presStyleIdx="3" presStyleCnt="4"/>
      <dgm:spPr/>
    </dgm:pt>
    <dgm:pt modelId="{AB2FDAEB-52EF-4A70-AE9C-C2F4234F52FF}" type="pres">
      <dgm:prSet presAssocID="{6313476F-0372-44B6-953C-0BD26BEC558B}" presName="txShp" presStyleLbl="node1" presStyleIdx="3" presStyleCnt="4">
        <dgm:presLayoutVars>
          <dgm:bulletEnabled val="1"/>
        </dgm:presLayoutVars>
      </dgm:prSet>
      <dgm:spPr/>
    </dgm:pt>
  </dgm:ptLst>
  <dgm:cxnLst>
    <dgm:cxn modelId="{B377531A-A4B6-4025-A6E2-D17C8C49D3BE}" type="presOf" srcId="{6313476F-0372-44B6-953C-0BD26BEC558B}" destId="{AB2FDAEB-52EF-4A70-AE9C-C2F4234F52FF}" srcOrd="0" destOrd="0" presId="urn:microsoft.com/office/officeart/2005/8/layout/vList3"/>
    <dgm:cxn modelId="{3FA1E31A-594F-43DE-B1AF-A1DC179688BE}" srcId="{01B5AD7A-68FC-4CB6-AEB3-D772E0235596}" destId="{6313476F-0372-44B6-953C-0BD26BEC558B}" srcOrd="3" destOrd="0" parTransId="{53F9DCF7-293E-4E5B-9A74-A44AB2F2AD59}" sibTransId="{5D4EBD6C-8401-4DF3-BAF9-6FD813EA7E92}"/>
    <dgm:cxn modelId="{03708971-18B3-49A5-96B7-67BF1471654C}" type="presOf" srcId="{65AD93A2-C7DE-4600-8D2E-20BA4565EBCB}" destId="{DBD6D8E0-81C7-4A3F-84A6-AFD6F7A5685D}" srcOrd="0" destOrd="0" presId="urn:microsoft.com/office/officeart/2005/8/layout/vList3"/>
    <dgm:cxn modelId="{E5F06579-283D-4D46-AAD3-2F539C6F68D2}" srcId="{01B5AD7A-68FC-4CB6-AEB3-D772E0235596}" destId="{65AD93A2-C7DE-4600-8D2E-20BA4565EBCB}" srcOrd="0" destOrd="0" parTransId="{074E81E6-C7FD-4A5F-B0C8-B0EB94D9C233}" sibTransId="{C508DA57-4606-452F-8EED-224F09360DC2}"/>
    <dgm:cxn modelId="{0DE0587C-B7DC-4386-9717-6C87F5C87A37}" srcId="{01B5AD7A-68FC-4CB6-AEB3-D772E0235596}" destId="{B0F1CCB1-D25D-455F-87B1-75EB001B6C8E}" srcOrd="2" destOrd="0" parTransId="{CF36621B-2E6E-42A0-8932-DD37E18E1935}" sibTransId="{9E05C3A9-5F97-4CB2-8439-38BEA0DC0C3E}"/>
    <dgm:cxn modelId="{4DFD428B-55CF-4001-8700-D07C7AA9DE9F}" type="presOf" srcId="{01B5AD7A-68FC-4CB6-AEB3-D772E0235596}" destId="{BA520447-4C9C-4AAC-9067-46B8EB98237C}" srcOrd="0" destOrd="0" presId="urn:microsoft.com/office/officeart/2005/8/layout/vList3"/>
    <dgm:cxn modelId="{6CB00DA2-F850-4D0D-A3B6-BA09BC7B3822}" type="presOf" srcId="{6CE6AC97-B14E-4868-93C1-636511CE2758}" destId="{A9868EB8-7825-48C0-9C81-D8C8FDBC79BD}" srcOrd="0" destOrd="0" presId="urn:microsoft.com/office/officeart/2005/8/layout/vList3"/>
    <dgm:cxn modelId="{CEDC00E5-0087-4CCF-8E1B-7FAE5FCBD2FA}" srcId="{01B5AD7A-68FC-4CB6-AEB3-D772E0235596}" destId="{6CE6AC97-B14E-4868-93C1-636511CE2758}" srcOrd="1" destOrd="0" parTransId="{246D5958-A5E1-425D-A50E-E38628DF73E0}" sibTransId="{C804561E-3846-415B-A960-1B241DDC0C9F}"/>
    <dgm:cxn modelId="{28C731FE-ECEE-4CB6-8D2D-6BA7CE982E4D}" type="presOf" srcId="{B0F1CCB1-D25D-455F-87B1-75EB001B6C8E}" destId="{A301B090-3527-44C9-9FA7-6836887EE2F3}" srcOrd="0" destOrd="0" presId="urn:microsoft.com/office/officeart/2005/8/layout/vList3"/>
    <dgm:cxn modelId="{12B8A9AA-F330-420C-8938-EAE48DCDFD0C}" type="presParOf" srcId="{BA520447-4C9C-4AAC-9067-46B8EB98237C}" destId="{74021000-425E-46A3-8D3A-BBB7AF29CD0B}" srcOrd="0" destOrd="0" presId="urn:microsoft.com/office/officeart/2005/8/layout/vList3"/>
    <dgm:cxn modelId="{B751B6DF-D286-4CF9-9B50-B6F02EBBB643}" type="presParOf" srcId="{74021000-425E-46A3-8D3A-BBB7AF29CD0B}" destId="{733C182F-28B6-4F37-BB22-53B43BF7DFBA}" srcOrd="0" destOrd="0" presId="urn:microsoft.com/office/officeart/2005/8/layout/vList3"/>
    <dgm:cxn modelId="{FEF1FD71-5FBF-4BF7-9A3C-DFD95CE3C4F5}" type="presParOf" srcId="{74021000-425E-46A3-8D3A-BBB7AF29CD0B}" destId="{DBD6D8E0-81C7-4A3F-84A6-AFD6F7A5685D}" srcOrd="1" destOrd="0" presId="urn:microsoft.com/office/officeart/2005/8/layout/vList3"/>
    <dgm:cxn modelId="{733E2E21-2A6A-4D71-A3D8-B8C6F9DF0DBE}" type="presParOf" srcId="{BA520447-4C9C-4AAC-9067-46B8EB98237C}" destId="{3E96299F-85D3-44E4-B08D-B815466C970F}" srcOrd="1" destOrd="0" presId="urn:microsoft.com/office/officeart/2005/8/layout/vList3"/>
    <dgm:cxn modelId="{D4B93AD0-3676-4892-B322-0E050ABEC4FF}" type="presParOf" srcId="{BA520447-4C9C-4AAC-9067-46B8EB98237C}" destId="{8F7BADD2-28FD-4FDB-AB73-9D7383176DB7}" srcOrd="2" destOrd="0" presId="urn:microsoft.com/office/officeart/2005/8/layout/vList3"/>
    <dgm:cxn modelId="{83557B4C-697C-43F0-A05A-87892C3AC23C}" type="presParOf" srcId="{8F7BADD2-28FD-4FDB-AB73-9D7383176DB7}" destId="{302F08CF-F624-4B11-A1CC-DA24639DE73B}" srcOrd="0" destOrd="0" presId="urn:microsoft.com/office/officeart/2005/8/layout/vList3"/>
    <dgm:cxn modelId="{D41F78C5-843F-4EC2-A53A-51C117EF2D7D}" type="presParOf" srcId="{8F7BADD2-28FD-4FDB-AB73-9D7383176DB7}" destId="{A9868EB8-7825-48C0-9C81-D8C8FDBC79BD}" srcOrd="1" destOrd="0" presId="urn:microsoft.com/office/officeart/2005/8/layout/vList3"/>
    <dgm:cxn modelId="{124E80D2-9698-4C8A-82B5-37FE5D691ABD}" type="presParOf" srcId="{BA520447-4C9C-4AAC-9067-46B8EB98237C}" destId="{7454C45F-6588-4D43-B86D-5ECD396538E1}" srcOrd="3" destOrd="0" presId="urn:microsoft.com/office/officeart/2005/8/layout/vList3"/>
    <dgm:cxn modelId="{BD639B4E-A41E-42D1-A6E1-BB6F02784729}" type="presParOf" srcId="{BA520447-4C9C-4AAC-9067-46B8EB98237C}" destId="{F61FF632-D284-4A46-98B4-676657B5AA8C}" srcOrd="4" destOrd="0" presId="urn:microsoft.com/office/officeart/2005/8/layout/vList3"/>
    <dgm:cxn modelId="{60490623-214F-4F0D-ABC8-4C876AEF0304}" type="presParOf" srcId="{F61FF632-D284-4A46-98B4-676657B5AA8C}" destId="{43C22664-1C91-487B-8ABC-CE2EA919620F}" srcOrd="0" destOrd="0" presId="urn:microsoft.com/office/officeart/2005/8/layout/vList3"/>
    <dgm:cxn modelId="{440373E3-1997-405F-8802-618DF5DE4B82}" type="presParOf" srcId="{F61FF632-D284-4A46-98B4-676657B5AA8C}" destId="{A301B090-3527-44C9-9FA7-6836887EE2F3}" srcOrd="1" destOrd="0" presId="urn:microsoft.com/office/officeart/2005/8/layout/vList3"/>
    <dgm:cxn modelId="{3EF57728-FEEA-45E9-A796-715FA4C7720E}" type="presParOf" srcId="{BA520447-4C9C-4AAC-9067-46B8EB98237C}" destId="{BCFEEEF3-8D92-46AE-871D-DB9D58EC57E2}" srcOrd="5" destOrd="0" presId="urn:microsoft.com/office/officeart/2005/8/layout/vList3"/>
    <dgm:cxn modelId="{CA026EE8-FC1C-4B10-85C9-A9E1B961F837}" type="presParOf" srcId="{BA520447-4C9C-4AAC-9067-46B8EB98237C}" destId="{EC2BFE64-9008-44CE-A17B-008CE7B03626}" srcOrd="6" destOrd="0" presId="urn:microsoft.com/office/officeart/2005/8/layout/vList3"/>
    <dgm:cxn modelId="{02254C7E-AD42-4D28-9C8C-B6DA05961378}" type="presParOf" srcId="{EC2BFE64-9008-44CE-A17B-008CE7B03626}" destId="{EBD33F16-69E3-4128-909E-2F11426F1D99}" srcOrd="0" destOrd="0" presId="urn:microsoft.com/office/officeart/2005/8/layout/vList3"/>
    <dgm:cxn modelId="{81CB44CD-40CD-434A-9B13-6669276963F8}" type="presParOf" srcId="{EC2BFE64-9008-44CE-A17B-008CE7B03626}" destId="{AB2FDAEB-52EF-4A70-AE9C-C2F4234F52FF}" srcOrd="1"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F70F5CDF-8BA0-48DC-A989-9116D17C5589}" type="doc">
      <dgm:prSet loTypeId="urn:microsoft.com/office/officeart/2018/2/layout/IconLabelList" loCatId="icon" qsTypeId="urn:microsoft.com/office/officeart/2005/8/quickstyle/simple1" qsCatId="simple" csTypeId="urn:microsoft.com/office/officeart/2005/8/colors/accent1_2" csCatId="accent1" phldr="1"/>
      <dgm:spPr/>
      <dgm:t>
        <a:bodyPr/>
        <a:lstStyle/>
        <a:p>
          <a:endParaRPr lang="en-US"/>
        </a:p>
      </dgm:t>
    </dgm:pt>
    <dgm:pt modelId="{AF99F2A5-4239-4D3A-A3E0-61E25760814A}">
      <dgm:prSet/>
      <dgm:spPr/>
      <dgm:t>
        <a:bodyPr/>
        <a:lstStyle/>
        <a:p>
          <a:pPr>
            <a:lnSpc>
              <a:spcPct val="100000"/>
            </a:lnSpc>
          </a:pPr>
          <a:r>
            <a:rPr lang="en-US" b="0" i="0" baseline="0" dirty="0"/>
            <a:t>Coronary cardiogenic shock</a:t>
          </a:r>
          <a:endParaRPr lang="en-US" dirty="0"/>
        </a:p>
      </dgm:t>
    </dgm:pt>
    <dgm:pt modelId="{40F8314F-C77E-4693-9733-296EF737DA7D}" type="parTrans" cxnId="{ECBC4639-D97C-4F5B-8791-EC1FFADF0CFA}">
      <dgm:prSet/>
      <dgm:spPr/>
      <dgm:t>
        <a:bodyPr/>
        <a:lstStyle/>
        <a:p>
          <a:endParaRPr lang="en-US"/>
        </a:p>
      </dgm:t>
    </dgm:pt>
    <dgm:pt modelId="{39B1C01E-19C9-44DE-ACE8-2B6DC886A5A0}" type="sibTrans" cxnId="{ECBC4639-D97C-4F5B-8791-EC1FFADF0CFA}">
      <dgm:prSet/>
      <dgm:spPr/>
      <dgm:t>
        <a:bodyPr/>
        <a:lstStyle/>
        <a:p>
          <a:endParaRPr lang="en-US"/>
        </a:p>
      </dgm:t>
    </dgm:pt>
    <dgm:pt modelId="{3751B3E3-DE0A-4133-88B5-44ECC61A770A}">
      <dgm:prSet/>
      <dgm:spPr/>
      <dgm:t>
        <a:bodyPr/>
        <a:lstStyle/>
        <a:p>
          <a:pPr>
            <a:lnSpc>
              <a:spcPct val="100000"/>
            </a:lnSpc>
          </a:pPr>
          <a:r>
            <a:rPr lang="en-US"/>
            <a:t>Non coronary cardiogenic shock</a:t>
          </a:r>
        </a:p>
      </dgm:t>
    </dgm:pt>
    <dgm:pt modelId="{5A5EBB20-4AC6-4308-A72E-1A69E37D4B44}" type="parTrans" cxnId="{BF425914-CE81-4F23-8993-C0DB61C920D2}">
      <dgm:prSet/>
      <dgm:spPr/>
      <dgm:t>
        <a:bodyPr/>
        <a:lstStyle/>
        <a:p>
          <a:endParaRPr lang="en-US"/>
        </a:p>
      </dgm:t>
    </dgm:pt>
    <dgm:pt modelId="{4D11960A-1E3E-4526-856A-CA24450A78B2}" type="sibTrans" cxnId="{BF425914-CE81-4F23-8993-C0DB61C920D2}">
      <dgm:prSet/>
      <dgm:spPr/>
      <dgm:t>
        <a:bodyPr/>
        <a:lstStyle/>
        <a:p>
          <a:endParaRPr lang="en-US"/>
        </a:p>
      </dgm:t>
    </dgm:pt>
    <dgm:pt modelId="{8855310C-8D51-46FB-B200-89A4696C7BF3}" type="pres">
      <dgm:prSet presAssocID="{F70F5CDF-8BA0-48DC-A989-9116D17C5589}" presName="root" presStyleCnt="0">
        <dgm:presLayoutVars>
          <dgm:dir/>
          <dgm:resizeHandles val="exact"/>
        </dgm:presLayoutVars>
      </dgm:prSet>
      <dgm:spPr/>
    </dgm:pt>
    <dgm:pt modelId="{53B849B2-83EF-4EFD-8640-3EEE5CBF7B44}" type="pres">
      <dgm:prSet presAssocID="{AF99F2A5-4239-4D3A-A3E0-61E25760814A}" presName="compNode" presStyleCnt="0"/>
      <dgm:spPr/>
    </dgm:pt>
    <dgm:pt modelId="{6ED85E1E-4753-4C04-A335-ABD1E35C36CB}" type="pres">
      <dgm:prSet presAssocID="{AF99F2A5-4239-4D3A-A3E0-61E25760814A}"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Heartbeat"/>
        </a:ext>
      </dgm:extLst>
    </dgm:pt>
    <dgm:pt modelId="{7631F26B-28CA-4582-86AD-41CC8DCA2A9A}" type="pres">
      <dgm:prSet presAssocID="{AF99F2A5-4239-4D3A-A3E0-61E25760814A}" presName="spaceRect" presStyleCnt="0"/>
      <dgm:spPr/>
    </dgm:pt>
    <dgm:pt modelId="{86C8F668-96DC-483F-B56B-1AA9C0B03BB7}" type="pres">
      <dgm:prSet presAssocID="{AF99F2A5-4239-4D3A-A3E0-61E25760814A}" presName="textRect" presStyleLbl="revTx" presStyleIdx="0" presStyleCnt="2">
        <dgm:presLayoutVars>
          <dgm:chMax val="1"/>
          <dgm:chPref val="1"/>
        </dgm:presLayoutVars>
      </dgm:prSet>
      <dgm:spPr/>
    </dgm:pt>
    <dgm:pt modelId="{D1ED28C7-65BC-440F-B8BF-2756215E2FD0}" type="pres">
      <dgm:prSet presAssocID="{39B1C01E-19C9-44DE-ACE8-2B6DC886A5A0}" presName="sibTrans" presStyleCnt="0"/>
      <dgm:spPr/>
    </dgm:pt>
    <dgm:pt modelId="{4D7D08DC-1E0C-404C-A120-644BC9A8770C}" type="pres">
      <dgm:prSet presAssocID="{3751B3E3-DE0A-4133-88B5-44ECC61A770A}" presName="compNode" presStyleCnt="0"/>
      <dgm:spPr/>
    </dgm:pt>
    <dgm:pt modelId="{D15F5A6F-843F-45E6-A3FA-43E800008DBB}" type="pres">
      <dgm:prSet presAssocID="{3751B3E3-DE0A-4133-88B5-44ECC61A770A}"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Heart with Pulse"/>
        </a:ext>
      </dgm:extLst>
    </dgm:pt>
    <dgm:pt modelId="{5E05529E-071A-4121-A7A0-AB0A62C0AB35}" type="pres">
      <dgm:prSet presAssocID="{3751B3E3-DE0A-4133-88B5-44ECC61A770A}" presName="spaceRect" presStyleCnt="0"/>
      <dgm:spPr/>
    </dgm:pt>
    <dgm:pt modelId="{0AE3AA91-C17F-49E5-86E7-907B2BDC8D8F}" type="pres">
      <dgm:prSet presAssocID="{3751B3E3-DE0A-4133-88B5-44ECC61A770A}" presName="textRect" presStyleLbl="revTx" presStyleIdx="1" presStyleCnt="2">
        <dgm:presLayoutVars>
          <dgm:chMax val="1"/>
          <dgm:chPref val="1"/>
        </dgm:presLayoutVars>
      </dgm:prSet>
      <dgm:spPr/>
    </dgm:pt>
  </dgm:ptLst>
  <dgm:cxnLst>
    <dgm:cxn modelId="{BF425914-CE81-4F23-8993-C0DB61C920D2}" srcId="{F70F5CDF-8BA0-48DC-A989-9116D17C5589}" destId="{3751B3E3-DE0A-4133-88B5-44ECC61A770A}" srcOrd="1" destOrd="0" parTransId="{5A5EBB20-4AC6-4308-A72E-1A69E37D4B44}" sibTransId="{4D11960A-1E3E-4526-856A-CA24450A78B2}"/>
    <dgm:cxn modelId="{9F56A719-73F1-451A-AA7C-5DBA770F5B41}" type="presOf" srcId="{F70F5CDF-8BA0-48DC-A989-9116D17C5589}" destId="{8855310C-8D51-46FB-B200-89A4696C7BF3}" srcOrd="0" destOrd="0" presId="urn:microsoft.com/office/officeart/2018/2/layout/IconLabelList"/>
    <dgm:cxn modelId="{ECBC4639-D97C-4F5B-8791-EC1FFADF0CFA}" srcId="{F70F5CDF-8BA0-48DC-A989-9116D17C5589}" destId="{AF99F2A5-4239-4D3A-A3E0-61E25760814A}" srcOrd="0" destOrd="0" parTransId="{40F8314F-C77E-4693-9733-296EF737DA7D}" sibTransId="{39B1C01E-19C9-44DE-ACE8-2B6DC886A5A0}"/>
    <dgm:cxn modelId="{479B4D98-873E-4B8D-B909-3A3E473FDE4D}" type="presOf" srcId="{3751B3E3-DE0A-4133-88B5-44ECC61A770A}" destId="{0AE3AA91-C17F-49E5-86E7-907B2BDC8D8F}" srcOrd="0" destOrd="0" presId="urn:microsoft.com/office/officeart/2018/2/layout/IconLabelList"/>
    <dgm:cxn modelId="{3EA162C4-4368-42CA-8C01-61BCF2623B19}" type="presOf" srcId="{AF99F2A5-4239-4D3A-A3E0-61E25760814A}" destId="{86C8F668-96DC-483F-B56B-1AA9C0B03BB7}" srcOrd="0" destOrd="0" presId="urn:microsoft.com/office/officeart/2018/2/layout/IconLabelList"/>
    <dgm:cxn modelId="{F1005998-B442-4F2D-BF6C-7C3B316A3236}" type="presParOf" srcId="{8855310C-8D51-46FB-B200-89A4696C7BF3}" destId="{53B849B2-83EF-4EFD-8640-3EEE5CBF7B44}" srcOrd="0" destOrd="0" presId="urn:microsoft.com/office/officeart/2018/2/layout/IconLabelList"/>
    <dgm:cxn modelId="{25A84711-1268-4A6A-80AA-C5F1406B2AB4}" type="presParOf" srcId="{53B849B2-83EF-4EFD-8640-3EEE5CBF7B44}" destId="{6ED85E1E-4753-4C04-A335-ABD1E35C36CB}" srcOrd="0" destOrd="0" presId="urn:microsoft.com/office/officeart/2018/2/layout/IconLabelList"/>
    <dgm:cxn modelId="{7310FA30-5DC6-4E5B-8E3E-9A8AD3B78AFD}" type="presParOf" srcId="{53B849B2-83EF-4EFD-8640-3EEE5CBF7B44}" destId="{7631F26B-28CA-4582-86AD-41CC8DCA2A9A}" srcOrd="1" destOrd="0" presId="urn:microsoft.com/office/officeart/2018/2/layout/IconLabelList"/>
    <dgm:cxn modelId="{DB2AA39B-2E5D-44FB-A3BE-494F5D97AB40}" type="presParOf" srcId="{53B849B2-83EF-4EFD-8640-3EEE5CBF7B44}" destId="{86C8F668-96DC-483F-B56B-1AA9C0B03BB7}" srcOrd="2" destOrd="0" presId="urn:microsoft.com/office/officeart/2018/2/layout/IconLabelList"/>
    <dgm:cxn modelId="{59E39A23-10E9-49F8-ACF6-986B10866052}" type="presParOf" srcId="{8855310C-8D51-46FB-B200-89A4696C7BF3}" destId="{D1ED28C7-65BC-440F-B8BF-2756215E2FD0}" srcOrd="1" destOrd="0" presId="urn:microsoft.com/office/officeart/2018/2/layout/IconLabelList"/>
    <dgm:cxn modelId="{F643DC87-5342-430C-9D0F-B837EC3C9DDB}" type="presParOf" srcId="{8855310C-8D51-46FB-B200-89A4696C7BF3}" destId="{4D7D08DC-1E0C-404C-A120-644BC9A8770C}" srcOrd="2" destOrd="0" presId="urn:microsoft.com/office/officeart/2018/2/layout/IconLabelList"/>
    <dgm:cxn modelId="{158EE8F5-06D0-427C-8C10-5A20BDAD76F1}" type="presParOf" srcId="{4D7D08DC-1E0C-404C-A120-644BC9A8770C}" destId="{D15F5A6F-843F-45E6-A3FA-43E800008DBB}" srcOrd="0" destOrd="0" presId="urn:microsoft.com/office/officeart/2018/2/layout/IconLabelList"/>
    <dgm:cxn modelId="{8B839F31-99E6-4BAD-AC1D-91DB435AE5E9}" type="presParOf" srcId="{4D7D08DC-1E0C-404C-A120-644BC9A8770C}" destId="{5E05529E-071A-4121-A7A0-AB0A62C0AB35}" srcOrd="1" destOrd="0" presId="urn:microsoft.com/office/officeart/2018/2/layout/IconLabelList"/>
    <dgm:cxn modelId="{1F335661-8346-4D53-92BD-2379208F3BE8}" type="presParOf" srcId="{4D7D08DC-1E0C-404C-A120-644BC9A8770C}" destId="{0AE3AA91-C17F-49E5-86E7-907B2BDC8D8F}" srcOrd="2" destOrd="0" presId="urn:microsoft.com/office/officeart/2018/2/layout/IconLabel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FCD8E721-C5AA-40E1-8B63-8551C7B17625}" type="doc">
      <dgm:prSet loTypeId="urn:microsoft.com/office/officeart/2005/8/layout/process2" loCatId="process" qsTypeId="urn:microsoft.com/office/officeart/2005/8/quickstyle/simple1" qsCatId="simple" csTypeId="urn:microsoft.com/office/officeart/2005/8/colors/accent1_2" csCatId="accent1" phldr="1"/>
      <dgm:spPr/>
      <dgm:t>
        <a:bodyPr/>
        <a:lstStyle/>
        <a:p>
          <a:endParaRPr lang="en-US"/>
        </a:p>
      </dgm:t>
    </dgm:pt>
    <dgm:pt modelId="{F54CFEBD-4E96-483A-B78A-E8750B069B6C}">
      <dgm:prSet custT="1"/>
      <dgm:spPr/>
      <dgm:t>
        <a:bodyPr/>
        <a:lstStyle/>
        <a:p>
          <a:r>
            <a:rPr lang="en-US" sz="2000" b="1" dirty="0">
              <a:solidFill>
                <a:schemeClr val="bg1"/>
              </a:solidFill>
            </a:rPr>
            <a:t>Skin: itching, erythema and Urtica</a:t>
          </a:r>
        </a:p>
      </dgm:t>
    </dgm:pt>
    <dgm:pt modelId="{74D3270A-38AC-4A2C-A7C7-EDD7235F08FB}" type="parTrans" cxnId="{792613ED-D9C0-465D-8A78-FAF744815515}">
      <dgm:prSet/>
      <dgm:spPr/>
      <dgm:t>
        <a:bodyPr/>
        <a:lstStyle/>
        <a:p>
          <a:endParaRPr lang="en-US"/>
        </a:p>
      </dgm:t>
    </dgm:pt>
    <dgm:pt modelId="{979D5AC4-05E0-4D47-B48B-AAF0C1A49FD8}" type="sibTrans" cxnId="{792613ED-D9C0-465D-8A78-FAF744815515}">
      <dgm:prSet/>
      <dgm:spPr/>
      <dgm:t>
        <a:bodyPr/>
        <a:lstStyle/>
        <a:p>
          <a:endParaRPr lang="en-US"/>
        </a:p>
      </dgm:t>
    </dgm:pt>
    <dgm:pt modelId="{C088AB2B-4718-47B2-8EE8-064EEA65242A}">
      <dgm:prSet custT="1"/>
      <dgm:spPr/>
      <dgm:t>
        <a:bodyPr/>
        <a:lstStyle/>
        <a:p>
          <a:r>
            <a:rPr lang="en-US" sz="1600" dirty="0"/>
            <a:t>Respiratory: Sneezing, runny nose, clogged, coughing, wheezing, swollen larynx, tightness, hoarseness and cyanosis</a:t>
          </a:r>
          <a:r>
            <a:rPr lang="en-US" sz="1300" dirty="0"/>
            <a:t>. </a:t>
          </a:r>
        </a:p>
      </dgm:t>
    </dgm:pt>
    <dgm:pt modelId="{824C5AB0-1EA6-4B3F-BEFA-259ACF4CCD4A}" type="parTrans" cxnId="{5AB2D818-41A6-4E2B-8D10-9664BC6C1A95}">
      <dgm:prSet/>
      <dgm:spPr/>
      <dgm:t>
        <a:bodyPr/>
        <a:lstStyle/>
        <a:p>
          <a:endParaRPr lang="en-US"/>
        </a:p>
      </dgm:t>
    </dgm:pt>
    <dgm:pt modelId="{48EDC095-8B21-4FF5-A184-D441AFF2816E}" type="sibTrans" cxnId="{5AB2D818-41A6-4E2B-8D10-9664BC6C1A95}">
      <dgm:prSet/>
      <dgm:spPr/>
      <dgm:t>
        <a:bodyPr/>
        <a:lstStyle/>
        <a:p>
          <a:endParaRPr lang="en-US"/>
        </a:p>
      </dgm:t>
    </dgm:pt>
    <dgm:pt modelId="{4B548503-3760-4133-8A02-31F038779094}">
      <dgm:prSet custT="1"/>
      <dgm:spPr/>
      <dgm:t>
        <a:bodyPr/>
        <a:lstStyle/>
        <a:p>
          <a:r>
            <a:rPr lang="en-US" sz="1600" kern="1200" dirty="0">
              <a:solidFill>
                <a:prstClr val="white"/>
              </a:solidFill>
              <a:latin typeface="Calibri"/>
              <a:ea typeface="+mn-ea"/>
              <a:cs typeface="+mn-cs"/>
            </a:rPr>
            <a:t>Digestive: nausea, vomiting, diarrhea and abdominal pain</a:t>
          </a:r>
        </a:p>
      </dgm:t>
    </dgm:pt>
    <dgm:pt modelId="{A63A3238-D52D-441A-88EC-325F84164F4F}" type="parTrans" cxnId="{ABCC744E-D34C-4B36-907E-AA67251A1FAA}">
      <dgm:prSet/>
      <dgm:spPr/>
      <dgm:t>
        <a:bodyPr/>
        <a:lstStyle/>
        <a:p>
          <a:endParaRPr lang="en-US"/>
        </a:p>
      </dgm:t>
    </dgm:pt>
    <dgm:pt modelId="{0931013A-5CD6-4BD0-8B2C-8901029928C3}" type="sibTrans" cxnId="{ABCC744E-D34C-4B36-907E-AA67251A1FAA}">
      <dgm:prSet/>
      <dgm:spPr/>
      <dgm:t>
        <a:bodyPr/>
        <a:lstStyle/>
        <a:p>
          <a:endParaRPr lang="en-US"/>
        </a:p>
      </dgm:t>
    </dgm:pt>
    <dgm:pt modelId="{43B7F6F0-5035-4B51-A681-3E2D8C5E6F4F}">
      <dgm:prSet custT="1"/>
      <dgm:spPr/>
      <dgm:t>
        <a:bodyPr/>
        <a:lstStyle/>
        <a:p>
          <a:pPr marL="0" lvl="0" indent="0" algn="ctr" defTabSz="711200">
            <a:lnSpc>
              <a:spcPct val="90000"/>
            </a:lnSpc>
            <a:spcBef>
              <a:spcPct val="0"/>
            </a:spcBef>
            <a:spcAft>
              <a:spcPct val="35000"/>
            </a:spcAft>
            <a:buNone/>
          </a:pPr>
          <a:r>
            <a:rPr lang="en-US" sz="1600" kern="1200" dirty="0">
              <a:solidFill>
                <a:prstClr val="white"/>
              </a:solidFill>
              <a:latin typeface="Calibri"/>
              <a:ea typeface="+mn-ea"/>
              <a:cs typeface="+mn-cs"/>
            </a:rPr>
            <a:t>Eye: itching and tears </a:t>
          </a:r>
        </a:p>
      </dgm:t>
    </dgm:pt>
    <dgm:pt modelId="{0BCFA8F1-BA20-4C53-890B-84DCC41B1CC9}" type="parTrans" cxnId="{F5626AB0-E90E-4FDB-9C4A-FB44BDE3E32F}">
      <dgm:prSet/>
      <dgm:spPr/>
      <dgm:t>
        <a:bodyPr/>
        <a:lstStyle/>
        <a:p>
          <a:endParaRPr lang="en-US"/>
        </a:p>
      </dgm:t>
    </dgm:pt>
    <dgm:pt modelId="{1B03A6CB-5F75-4686-9E23-E36DF3DFF085}" type="sibTrans" cxnId="{F5626AB0-E90E-4FDB-9C4A-FB44BDE3E32F}">
      <dgm:prSet/>
      <dgm:spPr/>
      <dgm:t>
        <a:bodyPr/>
        <a:lstStyle/>
        <a:p>
          <a:endParaRPr lang="en-US"/>
        </a:p>
      </dgm:t>
    </dgm:pt>
    <dgm:pt modelId="{6CBB1FAA-9ABA-45D3-9CE1-E2F8B7E68FC0}">
      <dgm:prSet custT="1"/>
      <dgm:spPr/>
      <dgm:t>
        <a:bodyPr/>
        <a:lstStyle/>
        <a:p>
          <a:pPr marL="0" lvl="0" indent="0" algn="ctr" defTabSz="711200">
            <a:lnSpc>
              <a:spcPct val="90000"/>
            </a:lnSpc>
            <a:spcBef>
              <a:spcPct val="0"/>
            </a:spcBef>
            <a:spcAft>
              <a:spcPct val="35000"/>
            </a:spcAft>
            <a:buNone/>
          </a:pPr>
          <a:r>
            <a:rPr lang="en-US" sz="1600" kern="1200" dirty="0">
              <a:solidFill>
                <a:prstClr val="white"/>
              </a:solidFill>
              <a:latin typeface="Calibri"/>
              <a:ea typeface="+mn-ea"/>
              <a:cs typeface="+mn-cs"/>
            </a:rPr>
            <a:t>Cardiovascular: collapse, fainting, hypotension, pale, tachycardia, arrhythmias and cardiac arrest.</a:t>
          </a:r>
        </a:p>
      </dgm:t>
    </dgm:pt>
    <dgm:pt modelId="{6718CED5-46BC-4DE9-AE82-B08294C1E8F2}" type="parTrans" cxnId="{70DB3F0E-1657-47C7-8EEB-AFA29F43A0A9}">
      <dgm:prSet/>
      <dgm:spPr/>
      <dgm:t>
        <a:bodyPr/>
        <a:lstStyle/>
        <a:p>
          <a:endParaRPr lang="en-US"/>
        </a:p>
      </dgm:t>
    </dgm:pt>
    <dgm:pt modelId="{631C54A5-0A22-498E-85F6-0600B1729E51}" type="sibTrans" cxnId="{70DB3F0E-1657-47C7-8EEB-AFA29F43A0A9}">
      <dgm:prSet/>
      <dgm:spPr/>
      <dgm:t>
        <a:bodyPr/>
        <a:lstStyle/>
        <a:p>
          <a:endParaRPr lang="en-US"/>
        </a:p>
      </dgm:t>
    </dgm:pt>
    <dgm:pt modelId="{F1B89971-8C91-403C-A944-694868961A54}" type="pres">
      <dgm:prSet presAssocID="{FCD8E721-C5AA-40E1-8B63-8551C7B17625}" presName="linearFlow" presStyleCnt="0">
        <dgm:presLayoutVars>
          <dgm:resizeHandles val="exact"/>
        </dgm:presLayoutVars>
      </dgm:prSet>
      <dgm:spPr/>
    </dgm:pt>
    <dgm:pt modelId="{99718157-FE3B-4782-9B55-4CD898003C14}" type="pres">
      <dgm:prSet presAssocID="{F54CFEBD-4E96-483A-B78A-E8750B069B6C}" presName="node" presStyleLbl="node1" presStyleIdx="0" presStyleCnt="5" custScaleX="138118">
        <dgm:presLayoutVars>
          <dgm:bulletEnabled val="1"/>
        </dgm:presLayoutVars>
      </dgm:prSet>
      <dgm:spPr/>
    </dgm:pt>
    <dgm:pt modelId="{B932F91E-FDB6-4324-AA54-5B8BB6257C4E}" type="pres">
      <dgm:prSet presAssocID="{979D5AC4-05E0-4D47-B48B-AAF0C1A49FD8}" presName="sibTrans" presStyleLbl="sibTrans2D1" presStyleIdx="0" presStyleCnt="4"/>
      <dgm:spPr/>
    </dgm:pt>
    <dgm:pt modelId="{290E6C31-CC90-4D11-9273-8289C2396A8A}" type="pres">
      <dgm:prSet presAssocID="{979D5AC4-05E0-4D47-B48B-AAF0C1A49FD8}" presName="connectorText" presStyleLbl="sibTrans2D1" presStyleIdx="0" presStyleCnt="4"/>
      <dgm:spPr/>
    </dgm:pt>
    <dgm:pt modelId="{1A8FF176-A54A-40E0-8D79-2FC5F212B8BE}" type="pres">
      <dgm:prSet presAssocID="{C088AB2B-4718-47B2-8EE8-064EEA65242A}" presName="node" presStyleLbl="node1" presStyleIdx="1" presStyleCnt="5" custScaleX="138118">
        <dgm:presLayoutVars>
          <dgm:bulletEnabled val="1"/>
        </dgm:presLayoutVars>
      </dgm:prSet>
      <dgm:spPr/>
    </dgm:pt>
    <dgm:pt modelId="{CD617D40-87B7-404D-B8E8-828796BDB454}" type="pres">
      <dgm:prSet presAssocID="{48EDC095-8B21-4FF5-A184-D441AFF2816E}" presName="sibTrans" presStyleLbl="sibTrans2D1" presStyleIdx="1" presStyleCnt="4"/>
      <dgm:spPr/>
    </dgm:pt>
    <dgm:pt modelId="{FE9B0EDD-6A79-4386-95C0-4AA8B0C3D499}" type="pres">
      <dgm:prSet presAssocID="{48EDC095-8B21-4FF5-A184-D441AFF2816E}" presName="connectorText" presStyleLbl="sibTrans2D1" presStyleIdx="1" presStyleCnt="4"/>
      <dgm:spPr/>
    </dgm:pt>
    <dgm:pt modelId="{DB5DAEB4-ACA8-4376-8663-551AD53F0B68}" type="pres">
      <dgm:prSet presAssocID="{4B548503-3760-4133-8A02-31F038779094}" presName="node" presStyleLbl="node1" presStyleIdx="2" presStyleCnt="5" custScaleX="138118">
        <dgm:presLayoutVars>
          <dgm:bulletEnabled val="1"/>
        </dgm:presLayoutVars>
      </dgm:prSet>
      <dgm:spPr/>
    </dgm:pt>
    <dgm:pt modelId="{05A03DA6-95E3-43C6-A6C4-6FC459689298}" type="pres">
      <dgm:prSet presAssocID="{0931013A-5CD6-4BD0-8B2C-8901029928C3}" presName="sibTrans" presStyleLbl="sibTrans2D1" presStyleIdx="2" presStyleCnt="4"/>
      <dgm:spPr/>
    </dgm:pt>
    <dgm:pt modelId="{4F40FB59-BD51-4C60-A32E-82B7F5189EFD}" type="pres">
      <dgm:prSet presAssocID="{0931013A-5CD6-4BD0-8B2C-8901029928C3}" presName="connectorText" presStyleLbl="sibTrans2D1" presStyleIdx="2" presStyleCnt="4"/>
      <dgm:spPr/>
    </dgm:pt>
    <dgm:pt modelId="{3B32D883-31ED-41A6-A069-EC84EA5A7380}" type="pres">
      <dgm:prSet presAssocID="{43B7F6F0-5035-4B51-A681-3E2D8C5E6F4F}" presName="node" presStyleLbl="node1" presStyleIdx="3" presStyleCnt="5" custScaleX="139262" custLinFactNeighborX="572" custLinFactNeighborY="-7449">
        <dgm:presLayoutVars>
          <dgm:bulletEnabled val="1"/>
        </dgm:presLayoutVars>
      </dgm:prSet>
      <dgm:spPr/>
    </dgm:pt>
    <dgm:pt modelId="{4DD588EA-F6F2-4557-B80B-9A12B1F22E1E}" type="pres">
      <dgm:prSet presAssocID="{1B03A6CB-5F75-4686-9E23-E36DF3DFF085}" presName="sibTrans" presStyleLbl="sibTrans2D1" presStyleIdx="3" presStyleCnt="4"/>
      <dgm:spPr/>
    </dgm:pt>
    <dgm:pt modelId="{FF3FDF18-C270-4C75-865A-84BCAE329439}" type="pres">
      <dgm:prSet presAssocID="{1B03A6CB-5F75-4686-9E23-E36DF3DFF085}" presName="connectorText" presStyleLbl="sibTrans2D1" presStyleIdx="3" presStyleCnt="4"/>
      <dgm:spPr/>
    </dgm:pt>
    <dgm:pt modelId="{7513307A-D3FE-47F2-B251-BD1B804310F4}" type="pres">
      <dgm:prSet presAssocID="{6CBB1FAA-9ABA-45D3-9CE1-E2F8B7E68FC0}" presName="node" presStyleLbl="node1" presStyleIdx="4" presStyleCnt="5" custScaleX="133275">
        <dgm:presLayoutVars>
          <dgm:bulletEnabled val="1"/>
        </dgm:presLayoutVars>
      </dgm:prSet>
      <dgm:spPr/>
    </dgm:pt>
  </dgm:ptLst>
  <dgm:cxnLst>
    <dgm:cxn modelId="{70DB3F0E-1657-47C7-8EEB-AFA29F43A0A9}" srcId="{FCD8E721-C5AA-40E1-8B63-8551C7B17625}" destId="{6CBB1FAA-9ABA-45D3-9CE1-E2F8B7E68FC0}" srcOrd="4" destOrd="0" parTransId="{6718CED5-46BC-4DE9-AE82-B08294C1E8F2}" sibTransId="{631C54A5-0A22-498E-85F6-0600B1729E51}"/>
    <dgm:cxn modelId="{5AB2D818-41A6-4E2B-8D10-9664BC6C1A95}" srcId="{FCD8E721-C5AA-40E1-8B63-8551C7B17625}" destId="{C088AB2B-4718-47B2-8EE8-064EEA65242A}" srcOrd="1" destOrd="0" parTransId="{824C5AB0-1EA6-4B3F-BEFA-259ACF4CCD4A}" sibTransId="{48EDC095-8B21-4FF5-A184-D441AFF2816E}"/>
    <dgm:cxn modelId="{57044119-03B8-4606-8945-FDFDBE1359C5}" type="presOf" srcId="{48EDC095-8B21-4FF5-A184-D441AFF2816E}" destId="{FE9B0EDD-6A79-4386-95C0-4AA8B0C3D499}" srcOrd="1" destOrd="0" presId="urn:microsoft.com/office/officeart/2005/8/layout/process2"/>
    <dgm:cxn modelId="{42CF8021-D42B-412A-B08E-EB0EFD8E68F1}" type="presOf" srcId="{1B03A6CB-5F75-4686-9E23-E36DF3DFF085}" destId="{4DD588EA-F6F2-4557-B80B-9A12B1F22E1E}" srcOrd="0" destOrd="0" presId="urn:microsoft.com/office/officeart/2005/8/layout/process2"/>
    <dgm:cxn modelId="{ABCC744E-D34C-4B36-907E-AA67251A1FAA}" srcId="{FCD8E721-C5AA-40E1-8B63-8551C7B17625}" destId="{4B548503-3760-4133-8A02-31F038779094}" srcOrd="2" destOrd="0" parTransId="{A63A3238-D52D-441A-88EC-325F84164F4F}" sibTransId="{0931013A-5CD6-4BD0-8B2C-8901029928C3}"/>
    <dgm:cxn modelId="{1E5E6F6F-DCB0-43C5-9A79-E8D17CB6F2C5}" type="presOf" srcId="{0931013A-5CD6-4BD0-8B2C-8901029928C3}" destId="{05A03DA6-95E3-43C6-A6C4-6FC459689298}" srcOrd="0" destOrd="0" presId="urn:microsoft.com/office/officeart/2005/8/layout/process2"/>
    <dgm:cxn modelId="{641E8050-9167-434C-85F4-9F6BBD589F44}" type="presOf" srcId="{43B7F6F0-5035-4B51-A681-3E2D8C5E6F4F}" destId="{3B32D883-31ED-41A6-A069-EC84EA5A7380}" srcOrd="0" destOrd="0" presId="urn:microsoft.com/office/officeart/2005/8/layout/process2"/>
    <dgm:cxn modelId="{FB64F67F-DE4E-4148-8A42-7C809195AD03}" type="presOf" srcId="{F54CFEBD-4E96-483A-B78A-E8750B069B6C}" destId="{99718157-FE3B-4782-9B55-4CD898003C14}" srcOrd="0" destOrd="0" presId="urn:microsoft.com/office/officeart/2005/8/layout/process2"/>
    <dgm:cxn modelId="{E8A8DD80-C1C7-4A47-A844-2A708995D4AF}" type="presOf" srcId="{C088AB2B-4718-47B2-8EE8-064EEA65242A}" destId="{1A8FF176-A54A-40E0-8D79-2FC5F212B8BE}" srcOrd="0" destOrd="0" presId="urn:microsoft.com/office/officeart/2005/8/layout/process2"/>
    <dgm:cxn modelId="{30F94783-31D9-4A94-A88F-8834CA235992}" type="presOf" srcId="{0931013A-5CD6-4BD0-8B2C-8901029928C3}" destId="{4F40FB59-BD51-4C60-A32E-82B7F5189EFD}" srcOrd="1" destOrd="0" presId="urn:microsoft.com/office/officeart/2005/8/layout/process2"/>
    <dgm:cxn modelId="{A36FF389-ACFE-4C8A-97B7-A888C2D6B918}" type="presOf" srcId="{979D5AC4-05E0-4D47-B48B-AAF0C1A49FD8}" destId="{B932F91E-FDB6-4324-AA54-5B8BB6257C4E}" srcOrd="0" destOrd="0" presId="urn:microsoft.com/office/officeart/2005/8/layout/process2"/>
    <dgm:cxn modelId="{155C3894-3364-44AC-B0EB-8F7CE8936A86}" type="presOf" srcId="{6CBB1FAA-9ABA-45D3-9CE1-E2F8B7E68FC0}" destId="{7513307A-D3FE-47F2-B251-BD1B804310F4}" srcOrd="0" destOrd="0" presId="urn:microsoft.com/office/officeart/2005/8/layout/process2"/>
    <dgm:cxn modelId="{F5626AB0-E90E-4FDB-9C4A-FB44BDE3E32F}" srcId="{FCD8E721-C5AA-40E1-8B63-8551C7B17625}" destId="{43B7F6F0-5035-4B51-A681-3E2D8C5E6F4F}" srcOrd="3" destOrd="0" parTransId="{0BCFA8F1-BA20-4C53-890B-84DCC41B1CC9}" sibTransId="{1B03A6CB-5F75-4686-9E23-E36DF3DFF085}"/>
    <dgm:cxn modelId="{FEC458BC-76DC-49E3-9758-2FC2500B88D1}" type="presOf" srcId="{48EDC095-8B21-4FF5-A184-D441AFF2816E}" destId="{CD617D40-87B7-404D-B8E8-828796BDB454}" srcOrd="0" destOrd="0" presId="urn:microsoft.com/office/officeart/2005/8/layout/process2"/>
    <dgm:cxn modelId="{C14984C9-71AE-4FE3-848B-8B731DB4EF4B}" type="presOf" srcId="{1B03A6CB-5F75-4686-9E23-E36DF3DFF085}" destId="{FF3FDF18-C270-4C75-865A-84BCAE329439}" srcOrd="1" destOrd="0" presId="urn:microsoft.com/office/officeart/2005/8/layout/process2"/>
    <dgm:cxn modelId="{844B36CB-B06E-4A69-9DC2-1757C75ACF6C}" type="presOf" srcId="{4B548503-3760-4133-8A02-31F038779094}" destId="{DB5DAEB4-ACA8-4376-8663-551AD53F0B68}" srcOrd="0" destOrd="0" presId="urn:microsoft.com/office/officeart/2005/8/layout/process2"/>
    <dgm:cxn modelId="{E05B39DE-9D69-4E2E-8F80-5585A0F849EC}" type="presOf" srcId="{FCD8E721-C5AA-40E1-8B63-8551C7B17625}" destId="{F1B89971-8C91-403C-A944-694868961A54}" srcOrd="0" destOrd="0" presId="urn:microsoft.com/office/officeart/2005/8/layout/process2"/>
    <dgm:cxn modelId="{4B7332E0-F341-4E59-BA6B-A5E64EC50FFD}" type="presOf" srcId="{979D5AC4-05E0-4D47-B48B-AAF0C1A49FD8}" destId="{290E6C31-CC90-4D11-9273-8289C2396A8A}" srcOrd="1" destOrd="0" presId="urn:microsoft.com/office/officeart/2005/8/layout/process2"/>
    <dgm:cxn modelId="{792613ED-D9C0-465D-8A78-FAF744815515}" srcId="{FCD8E721-C5AA-40E1-8B63-8551C7B17625}" destId="{F54CFEBD-4E96-483A-B78A-E8750B069B6C}" srcOrd="0" destOrd="0" parTransId="{74D3270A-38AC-4A2C-A7C7-EDD7235F08FB}" sibTransId="{979D5AC4-05E0-4D47-B48B-AAF0C1A49FD8}"/>
    <dgm:cxn modelId="{9347DA9E-E870-4131-A56F-0FD54C21275B}" type="presParOf" srcId="{F1B89971-8C91-403C-A944-694868961A54}" destId="{99718157-FE3B-4782-9B55-4CD898003C14}" srcOrd="0" destOrd="0" presId="urn:microsoft.com/office/officeart/2005/8/layout/process2"/>
    <dgm:cxn modelId="{63475B68-6B16-4C0E-ADF1-7A71473ABFB4}" type="presParOf" srcId="{F1B89971-8C91-403C-A944-694868961A54}" destId="{B932F91E-FDB6-4324-AA54-5B8BB6257C4E}" srcOrd="1" destOrd="0" presId="urn:microsoft.com/office/officeart/2005/8/layout/process2"/>
    <dgm:cxn modelId="{108AABF0-A496-4E85-9EBB-F9BCC0665C83}" type="presParOf" srcId="{B932F91E-FDB6-4324-AA54-5B8BB6257C4E}" destId="{290E6C31-CC90-4D11-9273-8289C2396A8A}" srcOrd="0" destOrd="0" presId="urn:microsoft.com/office/officeart/2005/8/layout/process2"/>
    <dgm:cxn modelId="{6492D3A8-80C8-4954-B53A-2E7A48607E14}" type="presParOf" srcId="{F1B89971-8C91-403C-A944-694868961A54}" destId="{1A8FF176-A54A-40E0-8D79-2FC5F212B8BE}" srcOrd="2" destOrd="0" presId="urn:microsoft.com/office/officeart/2005/8/layout/process2"/>
    <dgm:cxn modelId="{967232CC-0D35-4C84-9E7D-5B8AFD060B7D}" type="presParOf" srcId="{F1B89971-8C91-403C-A944-694868961A54}" destId="{CD617D40-87B7-404D-B8E8-828796BDB454}" srcOrd="3" destOrd="0" presId="urn:microsoft.com/office/officeart/2005/8/layout/process2"/>
    <dgm:cxn modelId="{8F5E8D49-DC3A-47A5-9660-DBF4DC95B389}" type="presParOf" srcId="{CD617D40-87B7-404D-B8E8-828796BDB454}" destId="{FE9B0EDD-6A79-4386-95C0-4AA8B0C3D499}" srcOrd="0" destOrd="0" presId="urn:microsoft.com/office/officeart/2005/8/layout/process2"/>
    <dgm:cxn modelId="{53CB0B3E-F785-4319-B9AD-533ACC31A686}" type="presParOf" srcId="{F1B89971-8C91-403C-A944-694868961A54}" destId="{DB5DAEB4-ACA8-4376-8663-551AD53F0B68}" srcOrd="4" destOrd="0" presId="urn:microsoft.com/office/officeart/2005/8/layout/process2"/>
    <dgm:cxn modelId="{BD915003-A5C6-40D3-B6BF-EFA6BEC35B0C}" type="presParOf" srcId="{F1B89971-8C91-403C-A944-694868961A54}" destId="{05A03DA6-95E3-43C6-A6C4-6FC459689298}" srcOrd="5" destOrd="0" presId="urn:microsoft.com/office/officeart/2005/8/layout/process2"/>
    <dgm:cxn modelId="{F9135043-DCA3-41D2-A3AD-50F07E6D9DDA}" type="presParOf" srcId="{05A03DA6-95E3-43C6-A6C4-6FC459689298}" destId="{4F40FB59-BD51-4C60-A32E-82B7F5189EFD}" srcOrd="0" destOrd="0" presId="urn:microsoft.com/office/officeart/2005/8/layout/process2"/>
    <dgm:cxn modelId="{1E0BA4BA-F291-4BAE-B85D-FC1F415EB399}" type="presParOf" srcId="{F1B89971-8C91-403C-A944-694868961A54}" destId="{3B32D883-31ED-41A6-A069-EC84EA5A7380}" srcOrd="6" destOrd="0" presId="urn:microsoft.com/office/officeart/2005/8/layout/process2"/>
    <dgm:cxn modelId="{AEBBE288-FA73-433D-98E0-96BA6D25F26C}" type="presParOf" srcId="{F1B89971-8C91-403C-A944-694868961A54}" destId="{4DD588EA-F6F2-4557-B80B-9A12B1F22E1E}" srcOrd="7" destOrd="0" presId="urn:microsoft.com/office/officeart/2005/8/layout/process2"/>
    <dgm:cxn modelId="{D56A2315-6726-4509-9AF1-90DEA0E6BF52}" type="presParOf" srcId="{4DD588EA-F6F2-4557-B80B-9A12B1F22E1E}" destId="{FF3FDF18-C270-4C75-865A-84BCAE329439}" srcOrd="0" destOrd="0" presId="urn:microsoft.com/office/officeart/2005/8/layout/process2"/>
    <dgm:cxn modelId="{75A73BA8-902C-48EA-A330-303926714415}" type="presParOf" srcId="{F1B89971-8C91-403C-A944-694868961A54}" destId="{7513307A-D3FE-47F2-B251-BD1B804310F4}" srcOrd="8" destOrd="0" presId="urn:microsoft.com/office/officeart/2005/8/layout/process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C24A8269-DEA1-4EBA-99BB-A8FF63E7ACEA}" type="doc">
      <dgm:prSet loTypeId="urn:microsoft.com/office/officeart/2018/2/layout/IconVerticalSolidList" loCatId="icon" qsTypeId="urn:microsoft.com/office/officeart/2005/8/quickstyle/simple1" qsCatId="simple" csTypeId="urn:microsoft.com/office/officeart/2018/5/colors/Iconchunking_neutralbg_colorful5" csCatId="colorful" phldr="1"/>
      <dgm:spPr/>
      <dgm:t>
        <a:bodyPr/>
        <a:lstStyle/>
        <a:p>
          <a:endParaRPr lang="en-US"/>
        </a:p>
      </dgm:t>
    </dgm:pt>
    <dgm:pt modelId="{04497FF6-A145-4CA4-92D0-1F12E8837384}">
      <dgm:prSet custT="1"/>
      <dgm:spPr/>
      <dgm:t>
        <a:bodyPr/>
        <a:lstStyle/>
        <a:p>
          <a:r>
            <a:rPr lang="en-US" sz="2400" b="1" dirty="0"/>
            <a:t>Epinephrine</a:t>
          </a:r>
          <a:r>
            <a:rPr lang="en-US" sz="1600" b="0" dirty="0"/>
            <a:t> </a:t>
          </a:r>
        </a:p>
      </dgm:t>
    </dgm:pt>
    <dgm:pt modelId="{9CB20451-8243-4038-9950-46F835978586}" type="parTrans" cxnId="{8EE33A05-191E-4AB1-ABE1-4FEDE88420BF}">
      <dgm:prSet/>
      <dgm:spPr/>
      <dgm:t>
        <a:bodyPr/>
        <a:lstStyle/>
        <a:p>
          <a:endParaRPr lang="en-US"/>
        </a:p>
      </dgm:t>
    </dgm:pt>
    <dgm:pt modelId="{BE4411B5-89F1-49F3-B740-CEF7F4820F58}" type="sibTrans" cxnId="{8EE33A05-191E-4AB1-ABE1-4FEDE88420BF}">
      <dgm:prSet/>
      <dgm:spPr/>
      <dgm:t>
        <a:bodyPr/>
        <a:lstStyle/>
        <a:p>
          <a:endParaRPr lang="en-US"/>
        </a:p>
      </dgm:t>
    </dgm:pt>
    <dgm:pt modelId="{3B25F344-EC59-4DBD-920C-A9AF7E88DE3A}">
      <dgm:prSet custT="1"/>
      <dgm:spPr/>
      <dgm:t>
        <a:bodyPr/>
        <a:lstStyle/>
        <a:p>
          <a:r>
            <a:rPr lang="en-US" sz="2400" b="1" kern="1200" dirty="0">
              <a:solidFill>
                <a:prstClr val="black">
                  <a:hueOff val="0"/>
                  <a:satOff val="0"/>
                  <a:lumOff val="0"/>
                  <a:alphaOff val="0"/>
                </a:prstClr>
              </a:solidFill>
              <a:latin typeface="Calibri"/>
              <a:ea typeface="+mn-ea"/>
              <a:cs typeface="+mn-cs"/>
            </a:rPr>
            <a:t>Anti-histaminic drugs</a:t>
          </a:r>
        </a:p>
      </dgm:t>
    </dgm:pt>
    <dgm:pt modelId="{CCED582A-941A-4F5F-91FB-D56208767B0E}" type="parTrans" cxnId="{8248CCAA-F46C-482F-8562-2E84285F9E86}">
      <dgm:prSet/>
      <dgm:spPr/>
      <dgm:t>
        <a:bodyPr/>
        <a:lstStyle/>
        <a:p>
          <a:endParaRPr lang="en-US"/>
        </a:p>
      </dgm:t>
    </dgm:pt>
    <dgm:pt modelId="{CD24E266-8616-4217-91B9-72185972D73E}" type="sibTrans" cxnId="{8248CCAA-F46C-482F-8562-2E84285F9E86}">
      <dgm:prSet/>
      <dgm:spPr/>
      <dgm:t>
        <a:bodyPr/>
        <a:lstStyle/>
        <a:p>
          <a:endParaRPr lang="en-US"/>
        </a:p>
      </dgm:t>
    </dgm:pt>
    <dgm:pt modelId="{3E3BD96A-57AF-4872-BABE-438414887017}">
      <dgm:prSet custT="1"/>
      <dgm:spPr/>
      <dgm:t>
        <a:bodyPr/>
        <a:lstStyle/>
        <a:p>
          <a:pPr marL="0" lvl="0" indent="0" algn="l" defTabSz="1066800">
            <a:lnSpc>
              <a:spcPct val="90000"/>
            </a:lnSpc>
            <a:spcBef>
              <a:spcPct val="0"/>
            </a:spcBef>
            <a:spcAft>
              <a:spcPct val="35000"/>
            </a:spcAft>
            <a:buNone/>
          </a:pPr>
          <a:r>
            <a:rPr lang="en-US" sz="2400" b="1" kern="1200" dirty="0">
              <a:solidFill>
                <a:prstClr val="black">
                  <a:hueOff val="0"/>
                  <a:satOff val="0"/>
                  <a:lumOff val="0"/>
                  <a:alphaOff val="0"/>
                </a:prstClr>
              </a:solidFill>
              <a:latin typeface="Calibri"/>
              <a:ea typeface="+mn-ea"/>
              <a:cs typeface="+mn-cs"/>
            </a:rPr>
            <a:t>Corticosteroids</a:t>
          </a:r>
        </a:p>
      </dgm:t>
    </dgm:pt>
    <dgm:pt modelId="{057B2C35-8CFF-4058-9A44-B08DF4540E15}" type="parTrans" cxnId="{F2600B5E-87DC-40DC-BCF2-E8F9DDECB72C}">
      <dgm:prSet/>
      <dgm:spPr/>
      <dgm:t>
        <a:bodyPr/>
        <a:lstStyle/>
        <a:p>
          <a:endParaRPr lang="en-US"/>
        </a:p>
      </dgm:t>
    </dgm:pt>
    <dgm:pt modelId="{50C2966F-9ABE-46AD-994E-758E54CB770D}" type="sibTrans" cxnId="{F2600B5E-87DC-40DC-BCF2-E8F9DDECB72C}">
      <dgm:prSet/>
      <dgm:spPr/>
      <dgm:t>
        <a:bodyPr/>
        <a:lstStyle/>
        <a:p>
          <a:endParaRPr lang="en-US"/>
        </a:p>
      </dgm:t>
    </dgm:pt>
    <dgm:pt modelId="{1089962A-91D3-49A7-B6CC-267875B76CC4}">
      <dgm:prSet custT="1"/>
      <dgm:spPr/>
      <dgm:t>
        <a:bodyPr/>
        <a:lstStyle/>
        <a:p>
          <a:pPr marL="0" lvl="0" indent="0" algn="l" defTabSz="1066800">
            <a:lnSpc>
              <a:spcPct val="90000"/>
            </a:lnSpc>
            <a:spcBef>
              <a:spcPct val="0"/>
            </a:spcBef>
            <a:spcAft>
              <a:spcPct val="35000"/>
            </a:spcAft>
            <a:buNone/>
          </a:pPr>
          <a:r>
            <a:rPr lang="en-US" sz="1800" b="1" kern="1200" dirty="0">
              <a:solidFill>
                <a:prstClr val="black">
                  <a:hueOff val="0"/>
                  <a:satOff val="0"/>
                  <a:lumOff val="0"/>
                  <a:alphaOff val="0"/>
                </a:prstClr>
              </a:solidFill>
              <a:latin typeface="Calibri"/>
              <a:ea typeface="+mn-ea"/>
              <a:cs typeface="+mn-cs"/>
            </a:rPr>
            <a:t>Bronchodilators </a:t>
          </a:r>
        </a:p>
      </dgm:t>
    </dgm:pt>
    <dgm:pt modelId="{27AC8DAA-5492-45E6-AF9E-A6E88E336B63}" type="parTrans" cxnId="{46F028F3-7FD2-4350-B92B-FE5E8EBF28B1}">
      <dgm:prSet/>
      <dgm:spPr/>
      <dgm:t>
        <a:bodyPr/>
        <a:lstStyle/>
        <a:p>
          <a:endParaRPr lang="en-US"/>
        </a:p>
      </dgm:t>
    </dgm:pt>
    <dgm:pt modelId="{BF13F503-EAB7-48B4-8208-B647C1ABDFDA}" type="sibTrans" cxnId="{46F028F3-7FD2-4350-B92B-FE5E8EBF28B1}">
      <dgm:prSet/>
      <dgm:spPr/>
      <dgm:t>
        <a:bodyPr/>
        <a:lstStyle/>
        <a:p>
          <a:endParaRPr lang="en-US"/>
        </a:p>
      </dgm:t>
    </dgm:pt>
    <dgm:pt modelId="{3B0F6105-9E5E-41DC-9BC2-EC8B79893BA8}">
      <dgm:prSet custT="1"/>
      <dgm:spPr/>
      <dgm:t>
        <a:bodyPr/>
        <a:lstStyle/>
        <a:p>
          <a:pPr marL="0" lvl="0" indent="0" algn="l" defTabSz="1066800">
            <a:lnSpc>
              <a:spcPct val="90000"/>
            </a:lnSpc>
            <a:spcBef>
              <a:spcPct val="0"/>
            </a:spcBef>
            <a:spcAft>
              <a:spcPct val="35000"/>
            </a:spcAft>
            <a:buNone/>
          </a:pPr>
          <a:r>
            <a:rPr lang="en-US" sz="2400" b="1" kern="1200" dirty="0">
              <a:solidFill>
                <a:prstClr val="black">
                  <a:hueOff val="0"/>
                  <a:satOff val="0"/>
                  <a:lumOff val="0"/>
                  <a:alphaOff val="0"/>
                </a:prstClr>
              </a:solidFill>
              <a:latin typeface="Calibri"/>
              <a:ea typeface="+mn-ea"/>
              <a:cs typeface="+mn-cs"/>
            </a:rPr>
            <a:t>Oxygen</a:t>
          </a:r>
        </a:p>
      </dgm:t>
    </dgm:pt>
    <dgm:pt modelId="{0DCE1842-8908-4688-8A80-C87902A7701D}" type="parTrans" cxnId="{DF8FAF6C-94A8-42DE-AAAB-036C7F086F0D}">
      <dgm:prSet/>
      <dgm:spPr/>
      <dgm:t>
        <a:bodyPr/>
        <a:lstStyle/>
        <a:p>
          <a:endParaRPr lang="en-US"/>
        </a:p>
      </dgm:t>
    </dgm:pt>
    <dgm:pt modelId="{48AE81CE-72AE-4BD0-BA22-C1A081BF78CF}" type="sibTrans" cxnId="{DF8FAF6C-94A8-42DE-AAAB-036C7F086F0D}">
      <dgm:prSet/>
      <dgm:spPr/>
      <dgm:t>
        <a:bodyPr/>
        <a:lstStyle/>
        <a:p>
          <a:endParaRPr lang="en-US"/>
        </a:p>
      </dgm:t>
    </dgm:pt>
    <dgm:pt modelId="{E38D9B94-E8B1-43DC-A60A-C171AADF16CA}">
      <dgm:prSet custT="1"/>
      <dgm:spPr/>
      <dgm:t>
        <a:bodyPr/>
        <a:lstStyle/>
        <a:p>
          <a:pPr marL="0" lvl="0" indent="0" algn="l" defTabSz="1066800">
            <a:lnSpc>
              <a:spcPct val="90000"/>
            </a:lnSpc>
            <a:spcBef>
              <a:spcPct val="0"/>
            </a:spcBef>
            <a:spcAft>
              <a:spcPct val="35000"/>
            </a:spcAft>
            <a:buNone/>
          </a:pPr>
          <a:r>
            <a:rPr lang="en-US" sz="2400" b="1" kern="1200" dirty="0">
              <a:solidFill>
                <a:prstClr val="black">
                  <a:hueOff val="0"/>
                  <a:satOff val="0"/>
                  <a:lumOff val="0"/>
                  <a:alphaOff val="0"/>
                </a:prstClr>
              </a:solidFill>
              <a:latin typeface="Calibri"/>
              <a:ea typeface="+mn-ea"/>
              <a:cs typeface="+mn-cs"/>
            </a:rPr>
            <a:t>Fluids </a:t>
          </a:r>
        </a:p>
      </dgm:t>
    </dgm:pt>
    <dgm:pt modelId="{DDCA6EA2-ED3E-4E95-BDA0-A61D3F085594}" type="parTrans" cxnId="{856454B0-27B4-44A7-BDAA-43D8BEA37D3A}">
      <dgm:prSet/>
      <dgm:spPr/>
      <dgm:t>
        <a:bodyPr/>
        <a:lstStyle/>
        <a:p>
          <a:endParaRPr lang="en-US"/>
        </a:p>
      </dgm:t>
    </dgm:pt>
    <dgm:pt modelId="{A4AAC566-C9BF-4F9E-A02C-A25287A106FE}" type="sibTrans" cxnId="{856454B0-27B4-44A7-BDAA-43D8BEA37D3A}">
      <dgm:prSet/>
      <dgm:spPr/>
      <dgm:t>
        <a:bodyPr/>
        <a:lstStyle/>
        <a:p>
          <a:endParaRPr lang="en-US"/>
        </a:p>
      </dgm:t>
    </dgm:pt>
    <dgm:pt modelId="{E597C137-2E8F-4C80-BD33-668C374DE7DC}" type="pres">
      <dgm:prSet presAssocID="{C24A8269-DEA1-4EBA-99BB-A8FF63E7ACEA}" presName="root" presStyleCnt="0">
        <dgm:presLayoutVars>
          <dgm:dir/>
          <dgm:resizeHandles val="exact"/>
        </dgm:presLayoutVars>
      </dgm:prSet>
      <dgm:spPr/>
    </dgm:pt>
    <dgm:pt modelId="{792B7670-5B5B-49EF-9D9A-5D0D79CA46D1}" type="pres">
      <dgm:prSet presAssocID="{04497FF6-A145-4CA4-92D0-1F12E8837384}" presName="compNode" presStyleCnt="0"/>
      <dgm:spPr/>
    </dgm:pt>
    <dgm:pt modelId="{C190AE75-E0D6-4DAE-B756-7A5C2ECA233A}" type="pres">
      <dgm:prSet presAssocID="{04497FF6-A145-4CA4-92D0-1F12E8837384}" presName="bgRect" presStyleLbl="bgShp" presStyleIdx="0" presStyleCnt="6"/>
      <dgm:spPr/>
    </dgm:pt>
    <dgm:pt modelId="{368C2940-8FAA-4C01-B242-F7B51644264B}" type="pres">
      <dgm:prSet presAssocID="{04497FF6-A145-4CA4-92D0-1F12E8837384}" presName="iconRect" presStyleLbl="node1" presStyleIdx="0" presStyleCnt="6"/>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IV"/>
        </a:ext>
      </dgm:extLst>
    </dgm:pt>
    <dgm:pt modelId="{2DAA946D-D77F-4FD4-BC00-0838A4B5560B}" type="pres">
      <dgm:prSet presAssocID="{04497FF6-A145-4CA4-92D0-1F12E8837384}" presName="spaceRect" presStyleCnt="0"/>
      <dgm:spPr/>
    </dgm:pt>
    <dgm:pt modelId="{64EA184D-63B2-4A05-802A-550B1B38E2B1}" type="pres">
      <dgm:prSet presAssocID="{04497FF6-A145-4CA4-92D0-1F12E8837384}" presName="parTx" presStyleLbl="revTx" presStyleIdx="0" presStyleCnt="6">
        <dgm:presLayoutVars>
          <dgm:chMax val="0"/>
          <dgm:chPref val="0"/>
        </dgm:presLayoutVars>
      </dgm:prSet>
      <dgm:spPr/>
    </dgm:pt>
    <dgm:pt modelId="{18855B85-6044-4451-9B30-F9AE3457A628}" type="pres">
      <dgm:prSet presAssocID="{BE4411B5-89F1-49F3-B740-CEF7F4820F58}" presName="sibTrans" presStyleCnt="0"/>
      <dgm:spPr/>
    </dgm:pt>
    <dgm:pt modelId="{B8F87FCB-B122-4AD1-B352-6A8E5F95E4CB}" type="pres">
      <dgm:prSet presAssocID="{3B25F344-EC59-4DBD-920C-A9AF7E88DE3A}" presName="compNode" presStyleCnt="0"/>
      <dgm:spPr/>
    </dgm:pt>
    <dgm:pt modelId="{B1CADAF2-FBC0-4AA8-AC69-35CBF8319C01}" type="pres">
      <dgm:prSet presAssocID="{3B25F344-EC59-4DBD-920C-A9AF7E88DE3A}" presName="bgRect" presStyleLbl="bgShp" presStyleIdx="1" presStyleCnt="6" custLinFactNeighborX="311" custLinFactNeighborY="-3722"/>
      <dgm:spPr/>
    </dgm:pt>
    <dgm:pt modelId="{1403D641-8C29-438C-957D-6469A1221CBE}" type="pres">
      <dgm:prSet presAssocID="{3B25F344-EC59-4DBD-920C-A9AF7E88DE3A}" presName="iconRect" presStyleLbl="node1" presStyleIdx="1" presStyleCnt="6"/>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Medicine"/>
        </a:ext>
      </dgm:extLst>
    </dgm:pt>
    <dgm:pt modelId="{FA7449D8-E46A-4CEC-BB56-4E0BFFB035F5}" type="pres">
      <dgm:prSet presAssocID="{3B25F344-EC59-4DBD-920C-A9AF7E88DE3A}" presName="spaceRect" presStyleCnt="0"/>
      <dgm:spPr/>
    </dgm:pt>
    <dgm:pt modelId="{ACA0ECC1-60CE-40DD-A078-F575F831F277}" type="pres">
      <dgm:prSet presAssocID="{3B25F344-EC59-4DBD-920C-A9AF7E88DE3A}" presName="parTx" presStyleLbl="revTx" presStyleIdx="1" presStyleCnt="6">
        <dgm:presLayoutVars>
          <dgm:chMax val="0"/>
          <dgm:chPref val="0"/>
        </dgm:presLayoutVars>
      </dgm:prSet>
      <dgm:spPr/>
    </dgm:pt>
    <dgm:pt modelId="{F9E7AE98-D46B-45C9-966E-690B0A0C5781}" type="pres">
      <dgm:prSet presAssocID="{CD24E266-8616-4217-91B9-72185972D73E}" presName="sibTrans" presStyleCnt="0"/>
      <dgm:spPr/>
    </dgm:pt>
    <dgm:pt modelId="{5123D571-EEB8-4D93-A40F-11AD742F2DDA}" type="pres">
      <dgm:prSet presAssocID="{3E3BD96A-57AF-4872-BABE-438414887017}" presName="compNode" presStyleCnt="0"/>
      <dgm:spPr/>
    </dgm:pt>
    <dgm:pt modelId="{60195114-BA89-48A3-97D0-CE1F78D174A3}" type="pres">
      <dgm:prSet presAssocID="{3E3BD96A-57AF-4872-BABE-438414887017}" presName="bgRect" presStyleLbl="bgShp" presStyleIdx="2" presStyleCnt="6"/>
      <dgm:spPr/>
    </dgm:pt>
    <dgm:pt modelId="{91B5526D-33B7-4404-B666-220184BEC8D1}" type="pres">
      <dgm:prSet presAssocID="{3E3BD96A-57AF-4872-BABE-438414887017}" presName="iconRect" presStyleLbl="node1" presStyleIdx="2" presStyleCnt="6"/>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Needle"/>
        </a:ext>
      </dgm:extLst>
    </dgm:pt>
    <dgm:pt modelId="{F963882B-5FFD-4F8C-A858-D57ADFF9349E}" type="pres">
      <dgm:prSet presAssocID="{3E3BD96A-57AF-4872-BABE-438414887017}" presName="spaceRect" presStyleCnt="0"/>
      <dgm:spPr/>
    </dgm:pt>
    <dgm:pt modelId="{19604A96-0290-4DDF-8231-A2293D4F8D68}" type="pres">
      <dgm:prSet presAssocID="{3E3BD96A-57AF-4872-BABE-438414887017}" presName="parTx" presStyleLbl="revTx" presStyleIdx="2" presStyleCnt="6">
        <dgm:presLayoutVars>
          <dgm:chMax val="0"/>
          <dgm:chPref val="0"/>
        </dgm:presLayoutVars>
      </dgm:prSet>
      <dgm:spPr/>
    </dgm:pt>
    <dgm:pt modelId="{6CC63D56-DE30-4E26-B596-E63CE567D7FC}" type="pres">
      <dgm:prSet presAssocID="{50C2966F-9ABE-46AD-994E-758E54CB770D}" presName="sibTrans" presStyleCnt="0"/>
      <dgm:spPr/>
    </dgm:pt>
    <dgm:pt modelId="{A037ABDA-AA9D-488A-9C0B-05B2C5ADABEB}" type="pres">
      <dgm:prSet presAssocID="{1089962A-91D3-49A7-B6CC-267875B76CC4}" presName="compNode" presStyleCnt="0"/>
      <dgm:spPr/>
    </dgm:pt>
    <dgm:pt modelId="{4C62B5EF-FC41-4946-B0E7-2C3F2B6DBBCA}" type="pres">
      <dgm:prSet presAssocID="{1089962A-91D3-49A7-B6CC-267875B76CC4}" presName="bgRect" presStyleLbl="bgShp" presStyleIdx="3" presStyleCnt="6"/>
      <dgm:spPr/>
    </dgm:pt>
    <dgm:pt modelId="{B7E0B285-1FFF-47D9-9FF6-5BC3C32549EA}" type="pres">
      <dgm:prSet presAssocID="{1089962A-91D3-49A7-B6CC-267875B76CC4}" presName="iconRect" presStyleLbl="node1" presStyleIdx="3" presStyleCnt="6"/>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Stethoscope"/>
        </a:ext>
      </dgm:extLst>
    </dgm:pt>
    <dgm:pt modelId="{365B7A9A-1EE1-4105-AF10-579F790B39F1}" type="pres">
      <dgm:prSet presAssocID="{1089962A-91D3-49A7-B6CC-267875B76CC4}" presName="spaceRect" presStyleCnt="0"/>
      <dgm:spPr/>
    </dgm:pt>
    <dgm:pt modelId="{EE3F6DFA-11FA-4742-B33A-9768B510358C}" type="pres">
      <dgm:prSet presAssocID="{1089962A-91D3-49A7-B6CC-267875B76CC4}" presName="parTx" presStyleLbl="revTx" presStyleIdx="3" presStyleCnt="6">
        <dgm:presLayoutVars>
          <dgm:chMax val="0"/>
          <dgm:chPref val="0"/>
        </dgm:presLayoutVars>
      </dgm:prSet>
      <dgm:spPr/>
    </dgm:pt>
    <dgm:pt modelId="{ED5F09C8-279E-4791-93EE-26A5CD6554A2}" type="pres">
      <dgm:prSet presAssocID="{BF13F503-EAB7-48B4-8208-B647C1ABDFDA}" presName="sibTrans" presStyleCnt="0"/>
      <dgm:spPr/>
    </dgm:pt>
    <dgm:pt modelId="{D32A90EA-3E13-47B1-AB38-F3DE4D4E72B9}" type="pres">
      <dgm:prSet presAssocID="{3B0F6105-9E5E-41DC-9BC2-EC8B79893BA8}" presName="compNode" presStyleCnt="0"/>
      <dgm:spPr/>
    </dgm:pt>
    <dgm:pt modelId="{C5678D0F-CB0E-4041-BF6F-CBE1706EA35F}" type="pres">
      <dgm:prSet presAssocID="{3B0F6105-9E5E-41DC-9BC2-EC8B79893BA8}" presName="bgRect" presStyleLbl="bgShp" presStyleIdx="4" presStyleCnt="6"/>
      <dgm:spPr/>
    </dgm:pt>
    <dgm:pt modelId="{ACD1EFD1-33E0-4010-9B46-558F4D427C2B}" type="pres">
      <dgm:prSet presAssocID="{3B0F6105-9E5E-41DC-9BC2-EC8B79893BA8}" presName="iconRect" presStyleLbl="node1" presStyleIdx="4" presStyleCnt="6"/>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Lungs"/>
        </a:ext>
      </dgm:extLst>
    </dgm:pt>
    <dgm:pt modelId="{17895649-8D42-4496-A331-ECEF80CC9B84}" type="pres">
      <dgm:prSet presAssocID="{3B0F6105-9E5E-41DC-9BC2-EC8B79893BA8}" presName="spaceRect" presStyleCnt="0"/>
      <dgm:spPr/>
    </dgm:pt>
    <dgm:pt modelId="{81778457-2AD1-494E-B9FD-AF144CC2FC38}" type="pres">
      <dgm:prSet presAssocID="{3B0F6105-9E5E-41DC-9BC2-EC8B79893BA8}" presName="parTx" presStyleLbl="revTx" presStyleIdx="4" presStyleCnt="6">
        <dgm:presLayoutVars>
          <dgm:chMax val="0"/>
          <dgm:chPref val="0"/>
        </dgm:presLayoutVars>
      </dgm:prSet>
      <dgm:spPr/>
    </dgm:pt>
    <dgm:pt modelId="{44AE4329-D85C-448F-B9B2-E8FD2F38386F}" type="pres">
      <dgm:prSet presAssocID="{48AE81CE-72AE-4BD0-BA22-C1A081BF78CF}" presName="sibTrans" presStyleCnt="0"/>
      <dgm:spPr/>
    </dgm:pt>
    <dgm:pt modelId="{E4EA3CA6-CFD6-43F8-B640-C12FB1462EEF}" type="pres">
      <dgm:prSet presAssocID="{E38D9B94-E8B1-43DC-A60A-C171AADF16CA}" presName="compNode" presStyleCnt="0"/>
      <dgm:spPr/>
    </dgm:pt>
    <dgm:pt modelId="{F31BB2F6-E027-4B2F-8C4C-1083ECF5F244}" type="pres">
      <dgm:prSet presAssocID="{E38D9B94-E8B1-43DC-A60A-C171AADF16CA}" presName="bgRect" presStyleLbl="bgShp" presStyleIdx="5" presStyleCnt="6"/>
      <dgm:spPr/>
    </dgm:pt>
    <dgm:pt modelId="{1E07C4C9-D8EB-442A-B49F-46A95186AC12}" type="pres">
      <dgm:prSet presAssocID="{E38D9B94-E8B1-43DC-A60A-C171AADF16CA}" presName="iconRect" presStyleLbl="node1" presStyleIdx="5" presStyleCnt="6"/>
      <dgm:spPr>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a:noFill/>
        </a:ln>
      </dgm:spPr>
      <dgm:extLst>
        <a:ext uri="{E40237B7-FDA0-4F09-8148-C483321AD2D9}">
          <dgm14:cNvPr xmlns:dgm14="http://schemas.microsoft.com/office/drawing/2010/diagram" id="0" name="" descr="Water"/>
        </a:ext>
      </dgm:extLst>
    </dgm:pt>
    <dgm:pt modelId="{6D349E1A-5DC2-4720-9CDE-A38B70A57843}" type="pres">
      <dgm:prSet presAssocID="{E38D9B94-E8B1-43DC-A60A-C171AADF16CA}" presName="spaceRect" presStyleCnt="0"/>
      <dgm:spPr/>
    </dgm:pt>
    <dgm:pt modelId="{58C27F69-70ED-4384-8AE6-84D26B6161CB}" type="pres">
      <dgm:prSet presAssocID="{E38D9B94-E8B1-43DC-A60A-C171AADF16CA}" presName="parTx" presStyleLbl="revTx" presStyleIdx="5" presStyleCnt="6">
        <dgm:presLayoutVars>
          <dgm:chMax val="0"/>
          <dgm:chPref val="0"/>
        </dgm:presLayoutVars>
      </dgm:prSet>
      <dgm:spPr/>
    </dgm:pt>
  </dgm:ptLst>
  <dgm:cxnLst>
    <dgm:cxn modelId="{8EE33A05-191E-4AB1-ABE1-4FEDE88420BF}" srcId="{C24A8269-DEA1-4EBA-99BB-A8FF63E7ACEA}" destId="{04497FF6-A145-4CA4-92D0-1F12E8837384}" srcOrd="0" destOrd="0" parTransId="{9CB20451-8243-4038-9950-46F835978586}" sibTransId="{BE4411B5-89F1-49F3-B740-CEF7F4820F58}"/>
    <dgm:cxn modelId="{F2600B5E-87DC-40DC-BCF2-E8F9DDECB72C}" srcId="{C24A8269-DEA1-4EBA-99BB-A8FF63E7ACEA}" destId="{3E3BD96A-57AF-4872-BABE-438414887017}" srcOrd="2" destOrd="0" parTransId="{057B2C35-8CFF-4058-9A44-B08DF4540E15}" sibTransId="{50C2966F-9ABE-46AD-994E-758E54CB770D}"/>
    <dgm:cxn modelId="{1367E463-F0C4-4ABC-84A7-3D6196941A55}" type="presOf" srcId="{3E3BD96A-57AF-4872-BABE-438414887017}" destId="{19604A96-0290-4DDF-8231-A2293D4F8D68}" srcOrd="0" destOrd="0" presId="urn:microsoft.com/office/officeart/2018/2/layout/IconVerticalSolidList"/>
    <dgm:cxn modelId="{EF7E5E69-8E33-4D87-BE93-5B7CB217DBE7}" type="presOf" srcId="{04497FF6-A145-4CA4-92D0-1F12E8837384}" destId="{64EA184D-63B2-4A05-802A-550B1B38E2B1}" srcOrd="0" destOrd="0" presId="urn:microsoft.com/office/officeart/2018/2/layout/IconVerticalSolidList"/>
    <dgm:cxn modelId="{0D34E96B-E3B1-475D-9B45-0EE00B7F79D2}" type="presOf" srcId="{3B0F6105-9E5E-41DC-9BC2-EC8B79893BA8}" destId="{81778457-2AD1-494E-B9FD-AF144CC2FC38}" srcOrd="0" destOrd="0" presId="urn:microsoft.com/office/officeart/2018/2/layout/IconVerticalSolidList"/>
    <dgm:cxn modelId="{DF8FAF6C-94A8-42DE-AAAB-036C7F086F0D}" srcId="{C24A8269-DEA1-4EBA-99BB-A8FF63E7ACEA}" destId="{3B0F6105-9E5E-41DC-9BC2-EC8B79893BA8}" srcOrd="4" destOrd="0" parTransId="{0DCE1842-8908-4688-8A80-C87902A7701D}" sibTransId="{48AE81CE-72AE-4BD0-BA22-C1A081BF78CF}"/>
    <dgm:cxn modelId="{C968AA75-23F6-497B-94A0-60081217CB3A}" type="presOf" srcId="{E38D9B94-E8B1-43DC-A60A-C171AADF16CA}" destId="{58C27F69-70ED-4384-8AE6-84D26B6161CB}" srcOrd="0" destOrd="0" presId="urn:microsoft.com/office/officeart/2018/2/layout/IconVerticalSolidList"/>
    <dgm:cxn modelId="{9A901357-6705-41B9-AA54-B74377CEAB90}" type="presOf" srcId="{C24A8269-DEA1-4EBA-99BB-A8FF63E7ACEA}" destId="{E597C137-2E8F-4C80-BD33-668C374DE7DC}" srcOrd="0" destOrd="0" presId="urn:microsoft.com/office/officeart/2018/2/layout/IconVerticalSolidList"/>
    <dgm:cxn modelId="{27882779-C112-493E-A7C0-89D6F2F23BBB}" type="presOf" srcId="{3B25F344-EC59-4DBD-920C-A9AF7E88DE3A}" destId="{ACA0ECC1-60CE-40DD-A078-F575F831F277}" srcOrd="0" destOrd="0" presId="urn:microsoft.com/office/officeart/2018/2/layout/IconVerticalSolidList"/>
    <dgm:cxn modelId="{46F840A3-EAB3-4D16-A670-E0EA42D2209B}" type="presOf" srcId="{1089962A-91D3-49A7-B6CC-267875B76CC4}" destId="{EE3F6DFA-11FA-4742-B33A-9768B510358C}" srcOrd="0" destOrd="0" presId="urn:microsoft.com/office/officeart/2018/2/layout/IconVerticalSolidList"/>
    <dgm:cxn modelId="{8248CCAA-F46C-482F-8562-2E84285F9E86}" srcId="{C24A8269-DEA1-4EBA-99BB-A8FF63E7ACEA}" destId="{3B25F344-EC59-4DBD-920C-A9AF7E88DE3A}" srcOrd="1" destOrd="0" parTransId="{CCED582A-941A-4F5F-91FB-D56208767B0E}" sibTransId="{CD24E266-8616-4217-91B9-72185972D73E}"/>
    <dgm:cxn modelId="{856454B0-27B4-44A7-BDAA-43D8BEA37D3A}" srcId="{C24A8269-DEA1-4EBA-99BB-A8FF63E7ACEA}" destId="{E38D9B94-E8B1-43DC-A60A-C171AADF16CA}" srcOrd="5" destOrd="0" parTransId="{DDCA6EA2-ED3E-4E95-BDA0-A61D3F085594}" sibTransId="{A4AAC566-C9BF-4F9E-A02C-A25287A106FE}"/>
    <dgm:cxn modelId="{46F028F3-7FD2-4350-B92B-FE5E8EBF28B1}" srcId="{C24A8269-DEA1-4EBA-99BB-A8FF63E7ACEA}" destId="{1089962A-91D3-49A7-B6CC-267875B76CC4}" srcOrd="3" destOrd="0" parTransId="{27AC8DAA-5492-45E6-AF9E-A6E88E336B63}" sibTransId="{BF13F503-EAB7-48B4-8208-B647C1ABDFDA}"/>
    <dgm:cxn modelId="{11DBBB24-EF8E-419D-90BC-18AB41D89D0A}" type="presParOf" srcId="{E597C137-2E8F-4C80-BD33-668C374DE7DC}" destId="{792B7670-5B5B-49EF-9D9A-5D0D79CA46D1}" srcOrd="0" destOrd="0" presId="urn:microsoft.com/office/officeart/2018/2/layout/IconVerticalSolidList"/>
    <dgm:cxn modelId="{103CD4FE-08E6-48C8-B2B4-0AFECA979C46}" type="presParOf" srcId="{792B7670-5B5B-49EF-9D9A-5D0D79CA46D1}" destId="{C190AE75-E0D6-4DAE-B756-7A5C2ECA233A}" srcOrd="0" destOrd="0" presId="urn:microsoft.com/office/officeart/2018/2/layout/IconVerticalSolidList"/>
    <dgm:cxn modelId="{DD7F0320-BF6F-4D4A-A44B-A6009E4C4191}" type="presParOf" srcId="{792B7670-5B5B-49EF-9D9A-5D0D79CA46D1}" destId="{368C2940-8FAA-4C01-B242-F7B51644264B}" srcOrd="1" destOrd="0" presId="urn:microsoft.com/office/officeart/2018/2/layout/IconVerticalSolidList"/>
    <dgm:cxn modelId="{B709A702-342D-4B34-8C8A-39FFA37915AD}" type="presParOf" srcId="{792B7670-5B5B-49EF-9D9A-5D0D79CA46D1}" destId="{2DAA946D-D77F-4FD4-BC00-0838A4B5560B}" srcOrd="2" destOrd="0" presId="urn:microsoft.com/office/officeart/2018/2/layout/IconVerticalSolidList"/>
    <dgm:cxn modelId="{5275C719-53AA-4C32-AED0-764AA5325463}" type="presParOf" srcId="{792B7670-5B5B-49EF-9D9A-5D0D79CA46D1}" destId="{64EA184D-63B2-4A05-802A-550B1B38E2B1}" srcOrd="3" destOrd="0" presId="urn:microsoft.com/office/officeart/2018/2/layout/IconVerticalSolidList"/>
    <dgm:cxn modelId="{1D1011AD-9649-4BC9-99CF-40420651CED9}" type="presParOf" srcId="{E597C137-2E8F-4C80-BD33-668C374DE7DC}" destId="{18855B85-6044-4451-9B30-F9AE3457A628}" srcOrd="1" destOrd="0" presId="urn:microsoft.com/office/officeart/2018/2/layout/IconVerticalSolidList"/>
    <dgm:cxn modelId="{65BCF372-5109-44C5-B9C6-85D598776445}" type="presParOf" srcId="{E597C137-2E8F-4C80-BD33-668C374DE7DC}" destId="{B8F87FCB-B122-4AD1-B352-6A8E5F95E4CB}" srcOrd="2" destOrd="0" presId="urn:microsoft.com/office/officeart/2018/2/layout/IconVerticalSolidList"/>
    <dgm:cxn modelId="{2BA3D22E-7B33-4707-8F47-FF91D9F6911C}" type="presParOf" srcId="{B8F87FCB-B122-4AD1-B352-6A8E5F95E4CB}" destId="{B1CADAF2-FBC0-4AA8-AC69-35CBF8319C01}" srcOrd="0" destOrd="0" presId="urn:microsoft.com/office/officeart/2018/2/layout/IconVerticalSolidList"/>
    <dgm:cxn modelId="{A58E0568-7919-482E-958F-3FF9A270CA6F}" type="presParOf" srcId="{B8F87FCB-B122-4AD1-B352-6A8E5F95E4CB}" destId="{1403D641-8C29-438C-957D-6469A1221CBE}" srcOrd="1" destOrd="0" presId="urn:microsoft.com/office/officeart/2018/2/layout/IconVerticalSolidList"/>
    <dgm:cxn modelId="{1F07C7EA-A821-4AD4-9306-550AA025D0B8}" type="presParOf" srcId="{B8F87FCB-B122-4AD1-B352-6A8E5F95E4CB}" destId="{FA7449D8-E46A-4CEC-BB56-4E0BFFB035F5}" srcOrd="2" destOrd="0" presId="urn:microsoft.com/office/officeart/2018/2/layout/IconVerticalSolidList"/>
    <dgm:cxn modelId="{AE577C0D-0632-4A97-A318-6B9C31FF931D}" type="presParOf" srcId="{B8F87FCB-B122-4AD1-B352-6A8E5F95E4CB}" destId="{ACA0ECC1-60CE-40DD-A078-F575F831F277}" srcOrd="3" destOrd="0" presId="urn:microsoft.com/office/officeart/2018/2/layout/IconVerticalSolidList"/>
    <dgm:cxn modelId="{A6F41B2C-252A-4186-95D7-44231EF8F9B5}" type="presParOf" srcId="{E597C137-2E8F-4C80-BD33-668C374DE7DC}" destId="{F9E7AE98-D46B-45C9-966E-690B0A0C5781}" srcOrd="3" destOrd="0" presId="urn:microsoft.com/office/officeart/2018/2/layout/IconVerticalSolidList"/>
    <dgm:cxn modelId="{75F97588-BF36-406C-8093-9F77FA46E344}" type="presParOf" srcId="{E597C137-2E8F-4C80-BD33-668C374DE7DC}" destId="{5123D571-EEB8-4D93-A40F-11AD742F2DDA}" srcOrd="4" destOrd="0" presId="urn:microsoft.com/office/officeart/2018/2/layout/IconVerticalSolidList"/>
    <dgm:cxn modelId="{EA945856-A875-4C3F-9E44-16C8DC6EAF1A}" type="presParOf" srcId="{5123D571-EEB8-4D93-A40F-11AD742F2DDA}" destId="{60195114-BA89-48A3-97D0-CE1F78D174A3}" srcOrd="0" destOrd="0" presId="urn:microsoft.com/office/officeart/2018/2/layout/IconVerticalSolidList"/>
    <dgm:cxn modelId="{D089B7D9-57C1-4923-8358-BAF47B742714}" type="presParOf" srcId="{5123D571-EEB8-4D93-A40F-11AD742F2DDA}" destId="{91B5526D-33B7-4404-B666-220184BEC8D1}" srcOrd="1" destOrd="0" presId="urn:microsoft.com/office/officeart/2018/2/layout/IconVerticalSolidList"/>
    <dgm:cxn modelId="{E6892667-B2C5-4BD1-B44C-A52F06C623BB}" type="presParOf" srcId="{5123D571-EEB8-4D93-A40F-11AD742F2DDA}" destId="{F963882B-5FFD-4F8C-A858-D57ADFF9349E}" srcOrd="2" destOrd="0" presId="urn:microsoft.com/office/officeart/2018/2/layout/IconVerticalSolidList"/>
    <dgm:cxn modelId="{43F927DA-79D4-4A6C-8140-66936FFD7005}" type="presParOf" srcId="{5123D571-EEB8-4D93-A40F-11AD742F2DDA}" destId="{19604A96-0290-4DDF-8231-A2293D4F8D68}" srcOrd="3" destOrd="0" presId="urn:microsoft.com/office/officeart/2018/2/layout/IconVerticalSolidList"/>
    <dgm:cxn modelId="{A56435B7-6120-4591-9E2B-70DCF0F2D6B1}" type="presParOf" srcId="{E597C137-2E8F-4C80-BD33-668C374DE7DC}" destId="{6CC63D56-DE30-4E26-B596-E63CE567D7FC}" srcOrd="5" destOrd="0" presId="urn:microsoft.com/office/officeart/2018/2/layout/IconVerticalSolidList"/>
    <dgm:cxn modelId="{A0CF3FAC-50D9-4175-A7E2-C5FB8BFAC3FF}" type="presParOf" srcId="{E597C137-2E8F-4C80-BD33-668C374DE7DC}" destId="{A037ABDA-AA9D-488A-9C0B-05B2C5ADABEB}" srcOrd="6" destOrd="0" presId="urn:microsoft.com/office/officeart/2018/2/layout/IconVerticalSolidList"/>
    <dgm:cxn modelId="{5DE2A759-2C8A-4163-9240-C690A01FFBBC}" type="presParOf" srcId="{A037ABDA-AA9D-488A-9C0B-05B2C5ADABEB}" destId="{4C62B5EF-FC41-4946-B0E7-2C3F2B6DBBCA}" srcOrd="0" destOrd="0" presId="urn:microsoft.com/office/officeart/2018/2/layout/IconVerticalSolidList"/>
    <dgm:cxn modelId="{C702B7C1-B6D5-418A-84CB-4A93226A0009}" type="presParOf" srcId="{A037ABDA-AA9D-488A-9C0B-05B2C5ADABEB}" destId="{B7E0B285-1FFF-47D9-9FF6-5BC3C32549EA}" srcOrd="1" destOrd="0" presId="urn:microsoft.com/office/officeart/2018/2/layout/IconVerticalSolidList"/>
    <dgm:cxn modelId="{7F55E69F-B597-4644-BA57-6474F2452C2E}" type="presParOf" srcId="{A037ABDA-AA9D-488A-9C0B-05B2C5ADABEB}" destId="{365B7A9A-1EE1-4105-AF10-579F790B39F1}" srcOrd="2" destOrd="0" presId="urn:microsoft.com/office/officeart/2018/2/layout/IconVerticalSolidList"/>
    <dgm:cxn modelId="{AB280A8C-48F4-4C62-B8CC-26EFF9C94B6F}" type="presParOf" srcId="{A037ABDA-AA9D-488A-9C0B-05B2C5ADABEB}" destId="{EE3F6DFA-11FA-4742-B33A-9768B510358C}" srcOrd="3" destOrd="0" presId="urn:microsoft.com/office/officeart/2018/2/layout/IconVerticalSolidList"/>
    <dgm:cxn modelId="{D69FC5D6-707A-4511-884E-B79D1C616BD7}" type="presParOf" srcId="{E597C137-2E8F-4C80-BD33-668C374DE7DC}" destId="{ED5F09C8-279E-4791-93EE-26A5CD6554A2}" srcOrd="7" destOrd="0" presId="urn:microsoft.com/office/officeart/2018/2/layout/IconVerticalSolidList"/>
    <dgm:cxn modelId="{EF12B88C-ABC8-4361-BD30-99684FE72662}" type="presParOf" srcId="{E597C137-2E8F-4C80-BD33-668C374DE7DC}" destId="{D32A90EA-3E13-47B1-AB38-F3DE4D4E72B9}" srcOrd="8" destOrd="0" presId="urn:microsoft.com/office/officeart/2018/2/layout/IconVerticalSolidList"/>
    <dgm:cxn modelId="{C375461A-A49A-44B9-81E7-56DB05FE2CE7}" type="presParOf" srcId="{D32A90EA-3E13-47B1-AB38-F3DE4D4E72B9}" destId="{C5678D0F-CB0E-4041-BF6F-CBE1706EA35F}" srcOrd="0" destOrd="0" presId="urn:microsoft.com/office/officeart/2018/2/layout/IconVerticalSolidList"/>
    <dgm:cxn modelId="{DFD4A1BA-7136-40D5-93D5-0075490C16E3}" type="presParOf" srcId="{D32A90EA-3E13-47B1-AB38-F3DE4D4E72B9}" destId="{ACD1EFD1-33E0-4010-9B46-558F4D427C2B}" srcOrd="1" destOrd="0" presId="urn:microsoft.com/office/officeart/2018/2/layout/IconVerticalSolidList"/>
    <dgm:cxn modelId="{557DCE5F-520E-4906-8FD7-D26B29190240}" type="presParOf" srcId="{D32A90EA-3E13-47B1-AB38-F3DE4D4E72B9}" destId="{17895649-8D42-4496-A331-ECEF80CC9B84}" srcOrd="2" destOrd="0" presId="urn:microsoft.com/office/officeart/2018/2/layout/IconVerticalSolidList"/>
    <dgm:cxn modelId="{B88F3A8B-71CA-40E5-B8D9-62072733F27F}" type="presParOf" srcId="{D32A90EA-3E13-47B1-AB38-F3DE4D4E72B9}" destId="{81778457-2AD1-494E-B9FD-AF144CC2FC38}" srcOrd="3" destOrd="0" presId="urn:microsoft.com/office/officeart/2018/2/layout/IconVerticalSolidList"/>
    <dgm:cxn modelId="{874391E0-6835-416C-933D-191871D80788}" type="presParOf" srcId="{E597C137-2E8F-4C80-BD33-668C374DE7DC}" destId="{44AE4329-D85C-448F-B9B2-E8FD2F38386F}" srcOrd="9" destOrd="0" presId="urn:microsoft.com/office/officeart/2018/2/layout/IconVerticalSolidList"/>
    <dgm:cxn modelId="{1A5EBBC7-C8C3-4C47-8945-5A415EB01274}" type="presParOf" srcId="{E597C137-2E8F-4C80-BD33-668C374DE7DC}" destId="{E4EA3CA6-CFD6-43F8-B640-C12FB1462EEF}" srcOrd="10" destOrd="0" presId="urn:microsoft.com/office/officeart/2018/2/layout/IconVerticalSolidList"/>
    <dgm:cxn modelId="{F86B0840-0AA4-49AD-A9F1-18238DD5BF06}" type="presParOf" srcId="{E4EA3CA6-CFD6-43F8-B640-C12FB1462EEF}" destId="{F31BB2F6-E027-4B2F-8C4C-1083ECF5F244}" srcOrd="0" destOrd="0" presId="urn:microsoft.com/office/officeart/2018/2/layout/IconVerticalSolidList"/>
    <dgm:cxn modelId="{E39AE09C-848E-48F3-A53A-6EC665281F7A}" type="presParOf" srcId="{E4EA3CA6-CFD6-43F8-B640-C12FB1462EEF}" destId="{1E07C4C9-D8EB-442A-B49F-46A95186AC12}" srcOrd="1" destOrd="0" presId="urn:microsoft.com/office/officeart/2018/2/layout/IconVerticalSolidList"/>
    <dgm:cxn modelId="{1DE01A6A-83FA-4380-AF08-C4EF3FD51C66}" type="presParOf" srcId="{E4EA3CA6-CFD6-43F8-B640-C12FB1462EEF}" destId="{6D349E1A-5DC2-4720-9CDE-A38B70A57843}" srcOrd="2" destOrd="0" presId="urn:microsoft.com/office/officeart/2018/2/layout/IconVerticalSolidList"/>
    <dgm:cxn modelId="{1E96698E-F401-48ED-8964-B12DC74A3115}" type="presParOf" srcId="{E4EA3CA6-CFD6-43F8-B640-C12FB1462EEF}" destId="{58C27F69-70ED-4384-8AE6-84D26B6161CB}"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7D63B4B0-E46B-4032-86EB-D3F772C49295}" type="doc">
      <dgm:prSet loTypeId="urn:microsoft.com/office/officeart/2005/8/layout/hierarchy1" loCatId="hierarchy" qsTypeId="urn:microsoft.com/office/officeart/2005/8/quickstyle/simple1" qsCatId="simple" csTypeId="urn:microsoft.com/office/officeart/2005/8/colors/accent1_2" csCatId="accent1"/>
      <dgm:spPr/>
      <dgm:t>
        <a:bodyPr/>
        <a:lstStyle/>
        <a:p>
          <a:endParaRPr lang="en-US"/>
        </a:p>
      </dgm:t>
    </dgm:pt>
    <dgm:pt modelId="{8A93FBB9-26FB-493B-81CD-CDDCF4A6C57A}">
      <dgm:prSet/>
      <dgm:spPr/>
      <dgm:t>
        <a:bodyPr/>
        <a:lstStyle/>
        <a:p>
          <a:r>
            <a:rPr lang="en-US" b="1" dirty="0"/>
            <a:t>Hemorrhagic: </a:t>
          </a:r>
          <a:r>
            <a:rPr lang="en-US" dirty="0"/>
            <a:t>trauma and GIT bleeding</a:t>
          </a:r>
        </a:p>
      </dgm:t>
    </dgm:pt>
    <dgm:pt modelId="{745B4654-9360-4CF3-8FFD-FA79BFAA4300}" type="parTrans" cxnId="{AAAA05A7-FE69-4453-BED0-83F5D4CEC8B9}">
      <dgm:prSet/>
      <dgm:spPr/>
      <dgm:t>
        <a:bodyPr/>
        <a:lstStyle/>
        <a:p>
          <a:endParaRPr lang="en-US"/>
        </a:p>
      </dgm:t>
    </dgm:pt>
    <dgm:pt modelId="{B0CBBD2F-E1F3-4E98-A0A3-864AEF723503}" type="sibTrans" cxnId="{AAAA05A7-FE69-4453-BED0-83F5D4CEC8B9}">
      <dgm:prSet/>
      <dgm:spPr/>
      <dgm:t>
        <a:bodyPr/>
        <a:lstStyle/>
        <a:p>
          <a:endParaRPr lang="en-US"/>
        </a:p>
      </dgm:t>
    </dgm:pt>
    <dgm:pt modelId="{34B2EF8D-41A6-45CC-AC97-7D744010D07C}">
      <dgm:prSet/>
      <dgm:spPr/>
      <dgm:t>
        <a:bodyPr/>
        <a:lstStyle/>
        <a:p>
          <a:r>
            <a:rPr lang="en-US" b="1" dirty="0"/>
            <a:t>Non-</a:t>
          </a:r>
          <a:r>
            <a:rPr lang="en-US" b="0" i="0" baseline="0" dirty="0"/>
            <a:t> </a:t>
          </a:r>
          <a:r>
            <a:rPr lang="en-US" b="1" dirty="0"/>
            <a:t>Hemorrhagic: </a:t>
          </a:r>
          <a:r>
            <a:rPr lang="en-US" dirty="0"/>
            <a:t>external fluid loss</a:t>
          </a:r>
        </a:p>
      </dgm:t>
    </dgm:pt>
    <dgm:pt modelId="{41553742-7AF4-449D-96CE-52E57323AA89}" type="parTrans" cxnId="{55B7744A-7973-4712-9547-D25B0F08322A}">
      <dgm:prSet/>
      <dgm:spPr/>
      <dgm:t>
        <a:bodyPr/>
        <a:lstStyle/>
        <a:p>
          <a:endParaRPr lang="en-US"/>
        </a:p>
      </dgm:t>
    </dgm:pt>
    <dgm:pt modelId="{7FB63F51-264D-42AE-BC37-FD2ECDA00127}" type="sibTrans" cxnId="{55B7744A-7973-4712-9547-D25B0F08322A}">
      <dgm:prSet/>
      <dgm:spPr/>
      <dgm:t>
        <a:bodyPr/>
        <a:lstStyle/>
        <a:p>
          <a:endParaRPr lang="en-US"/>
        </a:p>
      </dgm:t>
    </dgm:pt>
    <dgm:pt modelId="{99F5F6E2-84B9-435E-9FC9-2A850FE381BD}" type="pres">
      <dgm:prSet presAssocID="{7D63B4B0-E46B-4032-86EB-D3F772C49295}" presName="hierChild1" presStyleCnt="0">
        <dgm:presLayoutVars>
          <dgm:chPref val="1"/>
          <dgm:dir/>
          <dgm:animOne val="branch"/>
          <dgm:animLvl val="lvl"/>
          <dgm:resizeHandles/>
        </dgm:presLayoutVars>
      </dgm:prSet>
      <dgm:spPr/>
    </dgm:pt>
    <dgm:pt modelId="{E4537637-E205-460C-B3EA-CF31FBA55408}" type="pres">
      <dgm:prSet presAssocID="{8A93FBB9-26FB-493B-81CD-CDDCF4A6C57A}" presName="hierRoot1" presStyleCnt="0"/>
      <dgm:spPr/>
    </dgm:pt>
    <dgm:pt modelId="{E999E6B4-279E-4D90-B7B1-BA55133416E1}" type="pres">
      <dgm:prSet presAssocID="{8A93FBB9-26FB-493B-81CD-CDDCF4A6C57A}" presName="composite" presStyleCnt="0"/>
      <dgm:spPr/>
    </dgm:pt>
    <dgm:pt modelId="{3087BF7F-A6BA-4E63-8DFA-32BF2652E7D6}" type="pres">
      <dgm:prSet presAssocID="{8A93FBB9-26FB-493B-81CD-CDDCF4A6C57A}" presName="background" presStyleLbl="node0" presStyleIdx="0" presStyleCnt="2"/>
      <dgm:spPr/>
    </dgm:pt>
    <dgm:pt modelId="{ED7EFC64-0B21-45E5-B00B-A284BA610329}" type="pres">
      <dgm:prSet presAssocID="{8A93FBB9-26FB-493B-81CD-CDDCF4A6C57A}" presName="text" presStyleLbl="fgAcc0" presStyleIdx="0" presStyleCnt="2">
        <dgm:presLayoutVars>
          <dgm:chPref val="3"/>
        </dgm:presLayoutVars>
      </dgm:prSet>
      <dgm:spPr/>
    </dgm:pt>
    <dgm:pt modelId="{E9179B57-213E-4746-8C29-B849E8AD923B}" type="pres">
      <dgm:prSet presAssocID="{8A93FBB9-26FB-493B-81CD-CDDCF4A6C57A}" presName="hierChild2" presStyleCnt="0"/>
      <dgm:spPr/>
    </dgm:pt>
    <dgm:pt modelId="{1321EFDA-8A58-4357-B9AA-FB607BF15B8B}" type="pres">
      <dgm:prSet presAssocID="{34B2EF8D-41A6-45CC-AC97-7D744010D07C}" presName="hierRoot1" presStyleCnt="0"/>
      <dgm:spPr/>
    </dgm:pt>
    <dgm:pt modelId="{490A691C-3296-4CC6-B7C4-D71409887839}" type="pres">
      <dgm:prSet presAssocID="{34B2EF8D-41A6-45CC-AC97-7D744010D07C}" presName="composite" presStyleCnt="0"/>
      <dgm:spPr/>
    </dgm:pt>
    <dgm:pt modelId="{E262A54E-8982-4DD8-A106-E41DAFFD9043}" type="pres">
      <dgm:prSet presAssocID="{34B2EF8D-41A6-45CC-AC97-7D744010D07C}" presName="background" presStyleLbl="node0" presStyleIdx="1" presStyleCnt="2"/>
      <dgm:spPr/>
    </dgm:pt>
    <dgm:pt modelId="{90716EF9-59B7-4A7D-A9C9-A2E041E76FB1}" type="pres">
      <dgm:prSet presAssocID="{34B2EF8D-41A6-45CC-AC97-7D744010D07C}" presName="text" presStyleLbl="fgAcc0" presStyleIdx="1" presStyleCnt="2">
        <dgm:presLayoutVars>
          <dgm:chPref val="3"/>
        </dgm:presLayoutVars>
      </dgm:prSet>
      <dgm:spPr/>
    </dgm:pt>
    <dgm:pt modelId="{C2C593F2-C9D5-4B8B-B707-06CBF143FAE1}" type="pres">
      <dgm:prSet presAssocID="{34B2EF8D-41A6-45CC-AC97-7D744010D07C}" presName="hierChild2" presStyleCnt="0"/>
      <dgm:spPr/>
    </dgm:pt>
  </dgm:ptLst>
  <dgm:cxnLst>
    <dgm:cxn modelId="{55B7744A-7973-4712-9547-D25B0F08322A}" srcId="{7D63B4B0-E46B-4032-86EB-D3F772C49295}" destId="{34B2EF8D-41A6-45CC-AC97-7D744010D07C}" srcOrd="1" destOrd="0" parTransId="{41553742-7AF4-449D-96CE-52E57323AA89}" sibTransId="{7FB63F51-264D-42AE-BC37-FD2ECDA00127}"/>
    <dgm:cxn modelId="{D812FB75-B597-4BDD-BE08-C547888863B3}" type="presOf" srcId="{8A93FBB9-26FB-493B-81CD-CDDCF4A6C57A}" destId="{ED7EFC64-0B21-45E5-B00B-A284BA610329}" srcOrd="0" destOrd="0" presId="urn:microsoft.com/office/officeart/2005/8/layout/hierarchy1"/>
    <dgm:cxn modelId="{AAAA05A7-FE69-4453-BED0-83F5D4CEC8B9}" srcId="{7D63B4B0-E46B-4032-86EB-D3F772C49295}" destId="{8A93FBB9-26FB-493B-81CD-CDDCF4A6C57A}" srcOrd="0" destOrd="0" parTransId="{745B4654-9360-4CF3-8FFD-FA79BFAA4300}" sibTransId="{B0CBBD2F-E1F3-4E98-A0A3-864AEF723503}"/>
    <dgm:cxn modelId="{878987CD-7619-4086-9754-8A639DA20229}" type="presOf" srcId="{7D63B4B0-E46B-4032-86EB-D3F772C49295}" destId="{99F5F6E2-84B9-435E-9FC9-2A850FE381BD}" srcOrd="0" destOrd="0" presId="urn:microsoft.com/office/officeart/2005/8/layout/hierarchy1"/>
    <dgm:cxn modelId="{CAA9DED6-E46E-4490-B440-8016AD678365}" type="presOf" srcId="{34B2EF8D-41A6-45CC-AC97-7D744010D07C}" destId="{90716EF9-59B7-4A7D-A9C9-A2E041E76FB1}" srcOrd="0" destOrd="0" presId="urn:microsoft.com/office/officeart/2005/8/layout/hierarchy1"/>
    <dgm:cxn modelId="{1B2191E4-A047-42F4-BF4D-8DCF38111F28}" type="presParOf" srcId="{99F5F6E2-84B9-435E-9FC9-2A850FE381BD}" destId="{E4537637-E205-460C-B3EA-CF31FBA55408}" srcOrd="0" destOrd="0" presId="urn:microsoft.com/office/officeart/2005/8/layout/hierarchy1"/>
    <dgm:cxn modelId="{2CD0DC33-860B-4EEB-A989-738A4C9A5480}" type="presParOf" srcId="{E4537637-E205-460C-B3EA-CF31FBA55408}" destId="{E999E6B4-279E-4D90-B7B1-BA55133416E1}" srcOrd="0" destOrd="0" presId="urn:microsoft.com/office/officeart/2005/8/layout/hierarchy1"/>
    <dgm:cxn modelId="{60A51711-569E-478E-A7C1-B692BC5F2D70}" type="presParOf" srcId="{E999E6B4-279E-4D90-B7B1-BA55133416E1}" destId="{3087BF7F-A6BA-4E63-8DFA-32BF2652E7D6}" srcOrd="0" destOrd="0" presId="urn:microsoft.com/office/officeart/2005/8/layout/hierarchy1"/>
    <dgm:cxn modelId="{0010E371-B119-4469-98DD-4FB7FA74FA73}" type="presParOf" srcId="{E999E6B4-279E-4D90-B7B1-BA55133416E1}" destId="{ED7EFC64-0B21-45E5-B00B-A284BA610329}" srcOrd="1" destOrd="0" presId="urn:microsoft.com/office/officeart/2005/8/layout/hierarchy1"/>
    <dgm:cxn modelId="{5F806DA8-0BA5-410D-A0B2-EBBBE0EA899D}" type="presParOf" srcId="{E4537637-E205-460C-B3EA-CF31FBA55408}" destId="{E9179B57-213E-4746-8C29-B849E8AD923B}" srcOrd="1" destOrd="0" presId="urn:microsoft.com/office/officeart/2005/8/layout/hierarchy1"/>
    <dgm:cxn modelId="{48A55627-0262-4A84-B7B2-8FD2929CA2F0}" type="presParOf" srcId="{99F5F6E2-84B9-435E-9FC9-2A850FE381BD}" destId="{1321EFDA-8A58-4357-B9AA-FB607BF15B8B}" srcOrd="1" destOrd="0" presId="urn:microsoft.com/office/officeart/2005/8/layout/hierarchy1"/>
    <dgm:cxn modelId="{DE7942E3-535A-4B74-B2BB-923771AFEA09}" type="presParOf" srcId="{1321EFDA-8A58-4357-B9AA-FB607BF15B8B}" destId="{490A691C-3296-4CC6-B7C4-D71409887839}" srcOrd="0" destOrd="0" presId="urn:microsoft.com/office/officeart/2005/8/layout/hierarchy1"/>
    <dgm:cxn modelId="{CB8ED88C-F49F-41A6-B785-E1C735CAA7F8}" type="presParOf" srcId="{490A691C-3296-4CC6-B7C4-D71409887839}" destId="{E262A54E-8982-4DD8-A106-E41DAFFD9043}" srcOrd="0" destOrd="0" presId="urn:microsoft.com/office/officeart/2005/8/layout/hierarchy1"/>
    <dgm:cxn modelId="{83350014-B17C-404B-8A4B-82F83C8F9EFC}" type="presParOf" srcId="{490A691C-3296-4CC6-B7C4-D71409887839}" destId="{90716EF9-59B7-4A7D-A9C9-A2E041E76FB1}" srcOrd="1" destOrd="0" presId="urn:microsoft.com/office/officeart/2005/8/layout/hierarchy1"/>
    <dgm:cxn modelId="{C50199B3-B799-4ED7-A2A2-715A42328574}" type="presParOf" srcId="{1321EFDA-8A58-4357-B9AA-FB607BF15B8B}" destId="{C2C593F2-C9D5-4B8B-B707-06CBF143FAE1}" srcOrd="1" destOrd="0" presId="urn:microsoft.com/office/officeart/2005/8/layout/hierarchy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861792A6-9EE9-41E8-80C5-23DA71FD5EC2}" type="doc">
      <dgm:prSet loTypeId="urn:microsoft.com/office/officeart/2005/8/layout/bProcess4" loCatId="process" qsTypeId="urn:microsoft.com/office/officeart/2005/8/quickstyle/simple1" qsCatId="simple" csTypeId="urn:microsoft.com/office/officeart/2005/8/colors/colorful1" csCatId="colorful"/>
      <dgm:spPr/>
      <dgm:t>
        <a:bodyPr/>
        <a:lstStyle/>
        <a:p>
          <a:endParaRPr lang="en-US"/>
        </a:p>
      </dgm:t>
    </dgm:pt>
    <dgm:pt modelId="{578DA33C-526E-4E71-BD56-7A6B38FA2826}">
      <dgm:prSet/>
      <dgm:spPr/>
      <dgm:t>
        <a:bodyPr/>
        <a:lstStyle/>
        <a:p>
          <a:r>
            <a:rPr lang="en-US" b="0" i="0" dirty="0"/>
            <a:t>Breathing faster than normal.</a:t>
          </a:r>
          <a:endParaRPr lang="en-US" dirty="0"/>
        </a:p>
      </dgm:t>
    </dgm:pt>
    <dgm:pt modelId="{F9CEB808-70A6-48CA-8FB7-5C9E1A784F18}" type="parTrans" cxnId="{D3BAC10E-EE9F-44E6-9A48-80A5597C9D95}">
      <dgm:prSet/>
      <dgm:spPr/>
      <dgm:t>
        <a:bodyPr/>
        <a:lstStyle/>
        <a:p>
          <a:endParaRPr lang="en-US"/>
        </a:p>
      </dgm:t>
    </dgm:pt>
    <dgm:pt modelId="{C7D285D4-9B00-4A0C-BD2A-983EA25A85AC}" type="sibTrans" cxnId="{D3BAC10E-EE9F-44E6-9A48-80A5597C9D95}">
      <dgm:prSet/>
      <dgm:spPr/>
      <dgm:t>
        <a:bodyPr/>
        <a:lstStyle/>
        <a:p>
          <a:endParaRPr lang="en-US"/>
        </a:p>
      </dgm:t>
    </dgm:pt>
    <dgm:pt modelId="{BED6858D-F7BF-45FB-9FBE-E063D002BFAE}">
      <dgm:prSet/>
      <dgm:spPr/>
      <dgm:t>
        <a:bodyPr/>
        <a:lstStyle/>
        <a:p>
          <a:r>
            <a:rPr lang="en-US" b="0" i="0" dirty="0"/>
            <a:t>Feeling confused or anxious.</a:t>
          </a:r>
          <a:endParaRPr lang="en-US" dirty="0"/>
        </a:p>
      </dgm:t>
    </dgm:pt>
    <dgm:pt modelId="{3F7EDB14-D068-4094-AE9F-4823A898915B}" type="parTrans" cxnId="{40DA0010-D16B-4853-AFB5-3A4C7D9E9982}">
      <dgm:prSet/>
      <dgm:spPr/>
      <dgm:t>
        <a:bodyPr/>
        <a:lstStyle/>
        <a:p>
          <a:endParaRPr lang="en-US"/>
        </a:p>
      </dgm:t>
    </dgm:pt>
    <dgm:pt modelId="{A695462D-26FD-4431-AE5C-79995DEAE0FD}" type="sibTrans" cxnId="{40DA0010-D16B-4853-AFB5-3A4C7D9E9982}">
      <dgm:prSet/>
      <dgm:spPr/>
      <dgm:t>
        <a:bodyPr/>
        <a:lstStyle/>
        <a:p>
          <a:endParaRPr lang="en-US"/>
        </a:p>
      </dgm:t>
    </dgm:pt>
    <dgm:pt modelId="{36001863-1812-4602-993D-31DE7A66A6E7}">
      <dgm:prSet/>
      <dgm:spPr/>
      <dgm:t>
        <a:bodyPr/>
        <a:lstStyle/>
        <a:p>
          <a:r>
            <a:rPr lang="en-US" b="0" i="0" dirty="0"/>
            <a:t>Sweating a lot.</a:t>
          </a:r>
          <a:endParaRPr lang="en-US" dirty="0"/>
        </a:p>
      </dgm:t>
    </dgm:pt>
    <dgm:pt modelId="{721CDC7B-513E-4EBE-8057-C46012BA7271}" type="parTrans" cxnId="{B6BBA652-23D1-4861-9223-7517018E7941}">
      <dgm:prSet/>
      <dgm:spPr/>
      <dgm:t>
        <a:bodyPr/>
        <a:lstStyle/>
        <a:p>
          <a:endParaRPr lang="en-US"/>
        </a:p>
      </dgm:t>
    </dgm:pt>
    <dgm:pt modelId="{0F7B7927-464C-4EB9-B858-5214CFED6935}" type="sibTrans" cxnId="{B6BBA652-23D1-4861-9223-7517018E7941}">
      <dgm:prSet/>
      <dgm:spPr/>
      <dgm:t>
        <a:bodyPr/>
        <a:lstStyle/>
        <a:p>
          <a:endParaRPr lang="en-US"/>
        </a:p>
      </dgm:t>
    </dgm:pt>
    <dgm:pt modelId="{EB308FEA-1F1A-46C4-8F51-DAC625DCF61E}">
      <dgm:prSet/>
      <dgm:spPr/>
      <dgm:t>
        <a:bodyPr/>
        <a:lstStyle/>
        <a:p>
          <a:r>
            <a:rPr lang="en-US" b="0" i="0" dirty="0"/>
            <a:t>Passing out.</a:t>
          </a:r>
          <a:endParaRPr lang="en-US" dirty="0"/>
        </a:p>
      </dgm:t>
    </dgm:pt>
    <dgm:pt modelId="{661A4FE4-B188-4EA6-967A-0339ABF36777}" type="parTrans" cxnId="{F8B321B6-91FF-4017-A94C-9AAA72C54A7A}">
      <dgm:prSet/>
      <dgm:spPr/>
      <dgm:t>
        <a:bodyPr/>
        <a:lstStyle/>
        <a:p>
          <a:endParaRPr lang="en-US"/>
        </a:p>
      </dgm:t>
    </dgm:pt>
    <dgm:pt modelId="{22BF2A74-0458-476A-ACEC-D67CBFD78F44}" type="sibTrans" cxnId="{F8B321B6-91FF-4017-A94C-9AAA72C54A7A}">
      <dgm:prSet/>
      <dgm:spPr/>
      <dgm:t>
        <a:bodyPr/>
        <a:lstStyle/>
        <a:p>
          <a:endParaRPr lang="en-US"/>
        </a:p>
      </dgm:t>
    </dgm:pt>
    <dgm:pt modelId="{B649B6E9-21A3-47F2-A855-6B27E95BE0F2}">
      <dgm:prSet/>
      <dgm:spPr/>
      <dgm:t>
        <a:bodyPr/>
        <a:lstStyle/>
        <a:p>
          <a:r>
            <a:rPr lang="en-US" b="0" i="0" dirty="0"/>
            <a:t>Having skin that feels cool.</a:t>
          </a:r>
          <a:endParaRPr lang="en-US" dirty="0"/>
        </a:p>
      </dgm:t>
    </dgm:pt>
    <dgm:pt modelId="{E1111504-A1FE-4FCD-A088-3ACABB15E46C}" type="parTrans" cxnId="{8D927B72-893F-4BED-A429-BBC2D6B67B50}">
      <dgm:prSet/>
      <dgm:spPr/>
      <dgm:t>
        <a:bodyPr/>
        <a:lstStyle/>
        <a:p>
          <a:endParaRPr lang="en-US"/>
        </a:p>
      </dgm:t>
    </dgm:pt>
    <dgm:pt modelId="{0D85E71C-C4F5-4C63-89F3-26AA64505985}" type="sibTrans" cxnId="{8D927B72-893F-4BED-A429-BBC2D6B67B50}">
      <dgm:prSet/>
      <dgm:spPr/>
      <dgm:t>
        <a:bodyPr/>
        <a:lstStyle/>
        <a:p>
          <a:endParaRPr lang="en-US"/>
        </a:p>
      </dgm:t>
    </dgm:pt>
    <dgm:pt modelId="{C72A50A4-B7FC-419C-AB3B-0BF6B4CD80FE}">
      <dgm:prSet/>
      <dgm:spPr/>
      <dgm:t>
        <a:bodyPr/>
        <a:lstStyle/>
        <a:p>
          <a:r>
            <a:rPr lang="en-US" b="0" i="0" dirty="0"/>
            <a:t>Anxiety, confusion</a:t>
          </a:r>
          <a:endParaRPr lang="en-US" dirty="0"/>
        </a:p>
      </dgm:t>
    </dgm:pt>
    <dgm:pt modelId="{AEFDAA0F-FDEB-45EF-A6F7-698ADC8F2944}" type="parTrans" cxnId="{9CF83048-4D3B-40A7-921E-1767119E0CC0}">
      <dgm:prSet/>
      <dgm:spPr/>
      <dgm:t>
        <a:bodyPr/>
        <a:lstStyle/>
        <a:p>
          <a:endParaRPr lang="en-US"/>
        </a:p>
      </dgm:t>
    </dgm:pt>
    <dgm:pt modelId="{B301B224-C803-411A-A55B-E05C6ACC4DD1}" type="sibTrans" cxnId="{9CF83048-4D3B-40A7-921E-1767119E0CC0}">
      <dgm:prSet/>
      <dgm:spPr/>
      <dgm:t>
        <a:bodyPr/>
        <a:lstStyle/>
        <a:p>
          <a:endParaRPr lang="en-US"/>
        </a:p>
      </dgm:t>
    </dgm:pt>
    <dgm:pt modelId="{798A6E7C-9FF8-4274-B5BE-15DAFF839B26}">
      <dgm:prSet/>
      <dgm:spPr/>
      <dgm:t>
        <a:bodyPr/>
        <a:lstStyle/>
        <a:p>
          <a:r>
            <a:rPr lang="en-US" b="0" i="0" dirty="0"/>
            <a:t>Low or no urine output</a:t>
          </a:r>
          <a:endParaRPr lang="en-US" dirty="0"/>
        </a:p>
      </dgm:t>
    </dgm:pt>
    <dgm:pt modelId="{9EBA9C69-77F3-43A7-AA94-26275285674B}" type="parTrans" cxnId="{348E602E-D445-4CC4-AD08-DD267F1189FC}">
      <dgm:prSet/>
      <dgm:spPr/>
      <dgm:t>
        <a:bodyPr/>
        <a:lstStyle/>
        <a:p>
          <a:endParaRPr lang="en-US"/>
        </a:p>
      </dgm:t>
    </dgm:pt>
    <dgm:pt modelId="{2F4EC847-EF33-4A45-8341-179939841354}" type="sibTrans" cxnId="{348E602E-D445-4CC4-AD08-DD267F1189FC}">
      <dgm:prSet/>
      <dgm:spPr/>
      <dgm:t>
        <a:bodyPr/>
        <a:lstStyle/>
        <a:p>
          <a:endParaRPr lang="en-US"/>
        </a:p>
      </dgm:t>
    </dgm:pt>
    <dgm:pt modelId="{2161F91E-D86E-46E6-A596-D0D12D1AC79B}">
      <dgm:prSet/>
      <dgm:spPr/>
      <dgm:t>
        <a:bodyPr/>
        <a:lstStyle/>
        <a:p>
          <a:r>
            <a:rPr lang="en-US" b="0" i="0" dirty="0"/>
            <a:t>Pale skin and sclera</a:t>
          </a:r>
          <a:endParaRPr lang="en-US" dirty="0"/>
        </a:p>
      </dgm:t>
    </dgm:pt>
    <dgm:pt modelId="{81EF7E0D-C128-4A36-844B-961A2CDE4BD0}" type="parTrans" cxnId="{DB41F00E-DEAD-4851-947E-712AEEFFAD6C}">
      <dgm:prSet/>
      <dgm:spPr/>
      <dgm:t>
        <a:bodyPr/>
        <a:lstStyle/>
        <a:p>
          <a:endParaRPr lang="en-US"/>
        </a:p>
      </dgm:t>
    </dgm:pt>
    <dgm:pt modelId="{5D65CCDB-55BF-4C9F-A497-ACFFE515EAFD}" type="sibTrans" cxnId="{DB41F00E-DEAD-4851-947E-712AEEFFAD6C}">
      <dgm:prSet/>
      <dgm:spPr/>
      <dgm:t>
        <a:bodyPr/>
        <a:lstStyle/>
        <a:p>
          <a:endParaRPr lang="en-US"/>
        </a:p>
      </dgm:t>
    </dgm:pt>
    <dgm:pt modelId="{3BD822EA-A800-4809-BEED-3AA5D5BF48CA}">
      <dgm:prSet/>
      <dgm:spPr/>
      <dgm:t>
        <a:bodyPr/>
        <a:lstStyle/>
        <a:p>
          <a:r>
            <a:rPr lang="en-US" b="0" i="0"/>
            <a:t>Tachycardia</a:t>
          </a:r>
          <a:endParaRPr lang="en-US"/>
        </a:p>
      </dgm:t>
    </dgm:pt>
    <dgm:pt modelId="{C6315330-12BA-46A7-8B49-A4515B467284}" type="parTrans" cxnId="{B408DD27-1F43-4F4E-B500-E6651C106627}">
      <dgm:prSet/>
      <dgm:spPr/>
      <dgm:t>
        <a:bodyPr/>
        <a:lstStyle/>
        <a:p>
          <a:endParaRPr lang="en-US"/>
        </a:p>
      </dgm:t>
    </dgm:pt>
    <dgm:pt modelId="{ED52340F-A213-4884-B91A-732BF82461F1}" type="sibTrans" cxnId="{B408DD27-1F43-4F4E-B500-E6651C106627}">
      <dgm:prSet/>
      <dgm:spPr/>
      <dgm:t>
        <a:bodyPr/>
        <a:lstStyle/>
        <a:p>
          <a:endParaRPr lang="en-US"/>
        </a:p>
      </dgm:t>
    </dgm:pt>
    <dgm:pt modelId="{F1935712-F3D6-43DA-8194-4CEB1FBA91D8}">
      <dgm:prSet/>
      <dgm:spPr/>
      <dgm:t>
        <a:bodyPr/>
        <a:lstStyle/>
        <a:p>
          <a:r>
            <a:rPr lang="en-US" b="0" i="0" dirty="0"/>
            <a:t>Dizziness</a:t>
          </a:r>
          <a:endParaRPr lang="en-US" dirty="0"/>
        </a:p>
      </dgm:t>
    </dgm:pt>
    <dgm:pt modelId="{D27C7EBC-0911-4641-A050-47E823DA195D}" type="parTrans" cxnId="{1B5D77EC-6EBB-4048-95A0-DED51FC66D81}">
      <dgm:prSet/>
      <dgm:spPr/>
      <dgm:t>
        <a:bodyPr/>
        <a:lstStyle/>
        <a:p>
          <a:endParaRPr lang="en-US"/>
        </a:p>
      </dgm:t>
    </dgm:pt>
    <dgm:pt modelId="{823551AA-C0AC-4F01-8DD1-556E8A8C9A7A}" type="sibTrans" cxnId="{1B5D77EC-6EBB-4048-95A0-DED51FC66D81}">
      <dgm:prSet/>
      <dgm:spPr/>
      <dgm:t>
        <a:bodyPr/>
        <a:lstStyle/>
        <a:p>
          <a:endParaRPr lang="en-US"/>
        </a:p>
      </dgm:t>
    </dgm:pt>
    <dgm:pt modelId="{EA47F6A0-FD0B-42C3-BD93-B40E4F249F00}">
      <dgm:prSet/>
      <dgm:spPr/>
      <dgm:t>
        <a:bodyPr/>
        <a:lstStyle/>
        <a:p>
          <a:r>
            <a:rPr lang="en-US" b="0" i="0"/>
            <a:t>loss of consciousness</a:t>
          </a:r>
          <a:endParaRPr lang="en-US"/>
        </a:p>
      </dgm:t>
    </dgm:pt>
    <dgm:pt modelId="{831167F4-EFC9-4612-879D-25D0389BEC7C}" type="parTrans" cxnId="{CF0CDDCC-B251-45D7-B63F-F8370476CC4C}">
      <dgm:prSet/>
      <dgm:spPr/>
      <dgm:t>
        <a:bodyPr/>
        <a:lstStyle/>
        <a:p>
          <a:endParaRPr lang="en-US"/>
        </a:p>
      </dgm:t>
    </dgm:pt>
    <dgm:pt modelId="{1D869272-4532-4ED4-B933-66CE2BC40A3C}" type="sibTrans" cxnId="{CF0CDDCC-B251-45D7-B63F-F8370476CC4C}">
      <dgm:prSet/>
      <dgm:spPr/>
      <dgm:t>
        <a:bodyPr/>
        <a:lstStyle/>
        <a:p>
          <a:endParaRPr lang="en-US"/>
        </a:p>
      </dgm:t>
    </dgm:pt>
    <dgm:pt modelId="{9DC5CDB5-C7BC-48C0-B631-128C317369DF}">
      <dgm:prSet/>
      <dgm:spPr/>
      <dgm:t>
        <a:bodyPr/>
        <a:lstStyle/>
        <a:p>
          <a:r>
            <a:rPr lang="en-US" b="0" i="0"/>
            <a:t>Low Blood pressure</a:t>
          </a:r>
          <a:endParaRPr lang="en-US"/>
        </a:p>
      </dgm:t>
    </dgm:pt>
    <dgm:pt modelId="{03FC195B-0300-4893-A4AF-B31A7517F804}" type="parTrans" cxnId="{45B76A38-8E7E-4468-9B0F-45C8C3C79F35}">
      <dgm:prSet/>
      <dgm:spPr/>
      <dgm:t>
        <a:bodyPr/>
        <a:lstStyle/>
        <a:p>
          <a:endParaRPr lang="en-US"/>
        </a:p>
      </dgm:t>
    </dgm:pt>
    <dgm:pt modelId="{BABEC90B-6CC9-47F5-A8DE-7FA15FC3C5D7}" type="sibTrans" cxnId="{45B76A38-8E7E-4468-9B0F-45C8C3C79F35}">
      <dgm:prSet/>
      <dgm:spPr/>
      <dgm:t>
        <a:bodyPr/>
        <a:lstStyle/>
        <a:p>
          <a:endParaRPr lang="en-US"/>
        </a:p>
      </dgm:t>
    </dgm:pt>
    <dgm:pt modelId="{95BC2DC0-5E91-4379-BF4F-2522A1160F22}">
      <dgm:prSet/>
      <dgm:spPr/>
      <dgm:t>
        <a:bodyPr/>
        <a:lstStyle/>
        <a:p>
          <a:r>
            <a:rPr lang="en-US" b="0" i="0"/>
            <a:t>Abdominal pain</a:t>
          </a:r>
          <a:endParaRPr lang="en-US"/>
        </a:p>
      </dgm:t>
    </dgm:pt>
    <dgm:pt modelId="{ECDFDBE6-6F6F-46FC-ABE1-76014E9D3A28}" type="parTrans" cxnId="{4923DDCA-92BB-4266-BD33-6A3788987FAB}">
      <dgm:prSet/>
      <dgm:spPr/>
      <dgm:t>
        <a:bodyPr/>
        <a:lstStyle/>
        <a:p>
          <a:endParaRPr lang="en-US"/>
        </a:p>
      </dgm:t>
    </dgm:pt>
    <dgm:pt modelId="{9B162334-0C7D-4BD6-8BEC-C13AE0153CAD}" type="sibTrans" cxnId="{4923DDCA-92BB-4266-BD33-6A3788987FAB}">
      <dgm:prSet/>
      <dgm:spPr/>
      <dgm:t>
        <a:bodyPr/>
        <a:lstStyle/>
        <a:p>
          <a:endParaRPr lang="en-US"/>
        </a:p>
      </dgm:t>
    </dgm:pt>
    <dgm:pt modelId="{453F8E7E-3D9B-4B1B-B9F7-043D5DDEF157}">
      <dgm:prSet/>
      <dgm:spPr/>
      <dgm:t>
        <a:bodyPr/>
        <a:lstStyle/>
        <a:p>
          <a:r>
            <a:rPr lang="en-US" b="0" i="0"/>
            <a:t>Dyspnea</a:t>
          </a:r>
          <a:endParaRPr lang="en-US"/>
        </a:p>
      </dgm:t>
    </dgm:pt>
    <dgm:pt modelId="{B97F9B5A-9D05-4071-923A-F1C7A03874C3}" type="parTrans" cxnId="{743D697C-F34C-41BF-A49F-0953C9AB2FF3}">
      <dgm:prSet/>
      <dgm:spPr/>
      <dgm:t>
        <a:bodyPr/>
        <a:lstStyle/>
        <a:p>
          <a:endParaRPr lang="en-US"/>
        </a:p>
      </dgm:t>
    </dgm:pt>
    <dgm:pt modelId="{657D252F-5C93-4C8E-8C2A-401FEC3C639E}" type="sibTrans" cxnId="{743D697C-F34C-41BF-A49F-0953C9AB2FF3}">
      <dgm:prSet/>
      <dgm:spPr/>
      <dgm:t>
        <a:bodyPr/>
        <a:lstStyle/>
        <a:p>
          <a:endParaRPr lang="en-US"/>
        </a:p>
      </dgm:t>
    </dgm:pt>
    <dgm:pt modelId="{A344ECF7-9731-4A63-891C-8B47BDFD7635}">
      <dgm:prSet/>
      <dgm:spPr/>
      <dgm:t>
        <a:bodyPr/>
        <a:lstStyle/>
        <a:p>
          <a:r>
            <a:rPr lang="en-US" b="0" i="0"/>
            <a:t>Weak pulse</a:t>
          </a:r>
          <a:endParaRPr lang="en-US"/>
        </a:p>
      </dgm:t>
    </dgm:pt>
    <dgm:pt modelId="{A0F1D7F3-732E-478D-AC93-27651819D271}" type="parTrans" cxnId="{E773DD2E-6C51-4C29-931B-51BE090F356B}">
      <dgm:prSet/>
      <dgm:spPr/>
      <dgm:t>
        <a:bodyPr/>
        <a:lstStyle/>
        <a:p>
          <a:endParaRPr lang="en-US"/>
        </a:p>
      </dgm:t>
    </dgm:pt>
    <dgm:pt modelId="{D33491E9-2B31-4F90-9894-CCF1BC2AB8C0}" type="sibTrans" cxnId="{E773DD2E-6C51-4C29-931B-51BE090F356B}">
      <dgm:prSet/>
      <dgm:spPr/>
      <dgm:t>
        <a:bodyPr/>
        <a:lstStyle/>
        <a:p>
          <a:endParaRPr lang="en-US"/>
        </a:p>
      </dgm:t>
    </dgm:pt>
    <dgm:pt modelId="{B1325D80-58E1-4167-AD4D-3E402BEBE915}">
      <dgm:prSet/>
      <dgm:spPr/>
      <dgm:t>
        <a:bodyPr/>
        <a:lstStyle/>
        <a:p>
          <a:r>
            <a:rPr lang="en-US" b="0" i="0"/>
            <a:t>Clammy skin</a:t>
          </a:r>
          <a:endParaRPr lang="en-US"/>
        </a:p>
      </dgm:t>
    </dgm:pt>
    <dgm:pt modelId="{B73668B8-E4B0-485A-8FAE-0F9AFEC96E73}" type="parTrans" cxnId="{2AC5935F-8CDA-48A9-A50E-EC5CB2287545}">
      <dgm:prSet/>
      <dgm:spPr/>
      <dgm:t>
        <a:bodyPr/>
        <a:lstStyle/>
        <a:p>
          <a:endParaRPr lang="en-US"/>
        </a:p>
      </dgm:t>
    </dgm:pt>
    <dgm:pt modelId="{89FEFD7B-71A7-48F4-A7B3-16C607A26532}" type="sibTrans" cxnId="{2AC5935F-8CDA-48A9-A50E-EC5CB2287545}">
      <dgm:prSet/>
      <dgm:spPr/>
      <dgm:t>
        <a:bodyPr/>
        <a:lstStyle/>
        <a:p>
          <a:endParaRPr lang="en-US"/>
        </a:p>
      </dgm:t>
    </dgm:pt>
    <dgm:pt modelId="{F7A14261-3709-4AC8-88B3-3C1F6F281202}">
      <dgm:prSet/>
      <dgm:spPr/>
      <dgm:t>
        <a:bodyPr/>
        <a:lstStyle/>
        <a:p>
          <a:r>
            <a:rPr lang="en-US" b="0" i="0"/>
            <a:t>Hematemesis for Internal bleeding</a:t>
          </a:r>
          <a:endParaRPr lang="en-US"/>
        </a:p>
      </dgm:t>
    </dgm:pt>
    <dgm:pt modelId="{72CB3437-ADC1-4D13-BF94-FCDA8D6C51E7}" type="parTrans" cxnId="{E094A835-A98E-4659-A5A0-1900C46B3F4D}">
      <dgm:prSet/>
      <dgm:spPr/>
      <dgm:t>
        <a:bodyPr/>
        <a:lstStyle/>
        <a:p>
          <a:endParaRPr lang="en-US"/>
        </a:p>
      </dgm:t>
    </dgm:pt>
    <dgm:pt modelId="{3F99A98A-30F2-48A1-BC80-E60089E3C24B}" type="sibTrans" cxnId="{E094A835-A98E-4659-A5A0-1900C46B3F4D}">
      <dgm:prSet/>
      <dgm:spPr/>
      <dgm:t>
        <a:bodyPr/>
        <a:lstStyle/>
        <a:p>
          <a:endParaRPr lang="en-US"/>
        </a:p>
      </dgm:t>
    </dgm:pt>
    <dgm:pt modelId="{51293C24-F14A-42EE-AC03-509994254AE5}" type="pres">
      <dgm:prSet presAssocID="{861792A6-9EE9-41E8-80C5-23DA71FD5EC2}" presName="Name0" presStyleCnt="0">
        <dgm:presLayoutVars>
          <dgm:dir/>
          <dgm:resizeHandles/>
        </dgm:presLayoutVars>
      </dgm:prSet>
      <dgm:spPr/>
    </dgm:pt>
    <dgm:pt modelId="{05949C0E-4FB6-4AAC-998C-B9D80512731A}" type="pres">
      <dgm:prSet presAssocID="{578DA33C-526E-4E71-BD56-7A6B38FA2826}" presName="compNode" presStyleCnt="0"/>
      <dgm:spPr/>
    </dgm:pt>
    <dgm:pt modelId="{3AB530A5-BDEC-4B75-A3CF-8164B327EDC3}" type="pres">
      <dgm:prSet presAssocID="{578DA33C-526E-4E71-BD56-7A6B38FA2826}" presName="dummyConnPt" presStyleCnt="0"/>
      <dgm:spPr/>
    </dgm:pt>
    <dgm:pt modelId="{A5347EBF-ADD6-480E-9F07-1672686E9C7E}" type="pres">
      <dgm:prSet presAssocID="{578DA33C-526E-4E71-BD56-7A6B38FA2826}" presName="node" presStyleLbl="node1" presStyleIdx="0" presStyleCnt="17">
        <dgm:presLayoutVars>
          <dgm:bulletEnabled val="1"/>
        </dgm:presLayoutVars>
      </dgm:prSet>
      <dgm:spPr/>
    </dgm:pt>
    <dgm:pt modelId="{39B3FB97-4F58-4DB4-9187-7A445393A805}" type="pres">
      <dgm:prSet presAssocID="{C7D285D4-9B00-4A0C-BD2A-983EA25A85AC}" presName="sibTrans" presStyleLbl="bgSibTrans2D1" presStyleIdx="0" presStyleCnt="16"/>
      <dgm:spPr/>
    </dgm:pt>
    <dgm:pt modelId="{2F636A32-4DC1-449F-84EA-68981C0040B7}" type="pres">
      <dgm:prSet presAssocID="{BED6858D-F7BF-45FB-9FBE-E063D002BFAE}" presName="compNode" presStyleCnt="0"/>
      <dgm:spPr/>
    </dgm:pt>
    <dgm:pt modelId="{C3052D77-98A3-4275-84B2-E0BB3E8119BF}" type="pres">
      <dgm:prSet presAssocID="{BED6858D-F7BF-45FB-9FBE-E063D002BFAE}" presName="dummyConnPt" presStyleCnt="0"/>
      <dgm:spPr/>
    </dgm:pt>
    <dgm:pt modelId="{6C1E608A-A0DE-4F5F-903F-F741EA21549C}" type="pres">
      <dgm:prSet presAssocID="{BED6858D-F7BF-45FB-9FBE-E063D002BFAE}" presName="node" presStyleLbl="node1" presStyleIdx="1" presStyleCnt="17">
        <dgm:presLayoutVars>
          <dgm:bulletEnabled val="1"/>
        </dgm:presLayoutVars>
      </dgm:prSet>
      <dgm:spPr/>
    </dgm:pt>
    <dgm:pt modelId="{C497D2E4-900B-4B44-8D92-339A12B6A84E}" type="pres">
      <dgm:prSet presAssocID="{A695462D-26FD-4431-AE5C-79995DEAE0FD}" presName="sibTrans" presStyleLbl="bgSibTrans2D1" presStyleIdx="1" presStyleCnt="16"/>
      <dgm:spPr/>
    </dgm:pt>
    <dgm:pt modelId="{49B5A581-0CD7-45B2-9607-1B9361B3AFAD}" type="pres">
      <dgm:prSet presAssocID="{36001863-1812-4602-993D-31DE7A66A6E7}" presName="compNode" presStyleCnt="0"/>
      <dgm:spPr/>
    </dgm:pt>
    <dgm:pt modelId="{851B3EE5-703B-49D7-BCB1-D8F40CE42FF9}" type="pres">
      <dgm:prSet presAssocID="{36001863-1812-4602-993D-31DE7A66A6E7}" presName="dummyConnPt" presStyleCnt="0"/>
      <dgm:spPr/>
    </dgm:pt>
    <dgm:pt modelId="{5FBE8F1A-6F5C-43EA-B770-40D19D43F95E}" type="pres">
      <dgm:prSet presAssocID="{36001863-1812-4602-993D-31DE7A66A6E7}" presName="node" presStyleLbl="node1" presStyleIdx="2" presStyleCnt="17">
        <dgm:presLayoutVars>
          <dgm:bulletEnabled val="1"/>
        </dgm:presLayoutVars>
      </dgm:prSet>
      <dgm:spPr/>
    </dgm:pt>
    <dgm:pt modelId="{B5B389CE-ABBE-4A27-8149-3D2566C26AD8}" type="pres">
      <dgm:prSet presAssocID="{0F7B7927-464C-4EB9-B858-5214CFED6935}" presName="sibTrans" presStyleLbl="bgSibTrans2D1" presStyleIdx="2" presStyleCnt="16"/>
      <dgm:spPr/>
    </dgm:pt>
    <dgm:pt modelId="{33A7DFC5-53D1-4BA0-813E-8D4F31892522}" type="pres">
      <dgm:prSet presAssocID="{EB308FEA-1F1A-46C4-8F51-DAC625DCF61E}" presName="compNode" presStyleCnt="0"/>
      <dgm:spPr/>
    </dgm:pt>
    <dgm:pt modelId="{A8D9565F-5613-4A72-AA87-AFD34E5D568A}" type="pres">
      <dgm:prSet presAssocID="{EB308FEA-1F1A-46C4-8F51-DAC625DCF61E}" presName="dummyConnPt" presStyleCnt="0"/>
      <dgm:spPr/>
    </dgm:pt>
    <dgm:pt modelId="{3DFC4E0D-8F84-46A3-9823-DF9E483D4C33}" type="pres">
      <dgm:prSet presAssocID="{EB308FEA-1F1A-46C4-8F51-DAC625DCF61E}" presName="node" presStyleLbl="node1" presStyleIdx="3" presStyleCnt="17">
        <dgm:presLayoutVars>
          <dgm:bulletEnabled val="1"/>
        </dgm:presLayoutVars>
      </dgm:prSet>
      <dgm:spPr/>
    </dgm:pt>
    <dgm:pt modelId="{C269F7F0-E21E-43FE-B2BF-EFF000431ADB}" type="pres">
      <dgm:prSet presAssocID="{22BF2A74-0458-476A-ACEC-D67CBFD78F44}" presName="sibTrans" presStyleLbl="bgSibTrans2D1" presStyleIdx="3" presStyleCnt="16"/>
      <dgm:spPr/>
    </dgm:pt>
    <dgm:pt modelId="{3234A37D-7834-4A33-AA85-74965F34A5FC}" type="pres">
      <dgm:prSet presAssocID="{B649B6E9-21A3-47F2-A855-6B27E95BE0F2}" presName="compNode" presStyleCnt="0"/>
      <dgm:spPr/>
    </dgm:pt>
    <dgm:pt modelId="{7C2C6C37-928D-43F4-93D6-A67F4ECE7D23}" type="pres">
      <dgm:prSet presAssocID="{B649B6E9-21A3-47F2-A855-6B27E95BE0F2}" presName="dummyConnPt" presStyleCnt="0"/>
      <dgm:spPr/>
    </dgm:pt>
    <dgm:pt modelId="{EF69F2F7-28D2-4D3A-8C3C-8DEEBDBD0954}" type="pres">
      <dgm:prSet presAssocID="{B649B6E9-21A3-47F2-A855-6B27E95BE0F2}" presName="node" presStyleLbl="node1" presStyleIdx="4" presStyleCnt="17">
        <dgm:presLayoutVars>
          <dgm:bulletEnabled val="1"/>
        </dgm:presLayoutVars>
      </dgm:prSet>
      <dgm:spPr/>
    </dgm:pt>
    <dgm:pt modelId="{9D384BBE-5249-47B7-95F8-C063CCCA248C}" type="pres">
      <dgm:prSet presAssocID="{0D85E71C-C4F5-4C63-89F3-26AA64505985}" presName="sibTrans" presStyleLbl="bgSibTrans2D1" presStyleIdx="4" presStyleCnt="16"/>
      <dgm:spPr/>
    </dgm:pt>
    <dgm:pt modelId="{943DFE41-B367-4A65-B204-E52C245E17AE}" type="pres">
      <dgm:prSet presAssocID="{C72A50A4-B7FC-419C-AB3B-0BF6B4CD80FE}" presName="compNode" presStyleCnt="0"/>
      <dgm:spPr/>
    </dgm:pt>
    <dgm:pt modelId="{1E63949E-DFB6-4DE4-BA12-23449018B9C9}" type="pres">
      <dgm:prSet presAssocID="{C72A50A4-B7FC-419C-AB3B-0BF6B4CD80FE}" presName="dummyConnPt" presStyleCnt="0"/>
      <dgm:spPr/>
    </dgm:pt>
    <dgm:pt modelId="{52FA4F3B-13E9-4485-968C-76FE7FF80C68}" type="pres">
      <dgm:prSet presAssocID="{C72A50A4-B7FC-419C-AB3B-0BF6B4CD80FE}" presName="node" presStyleLbl="node1" presStyleIdx="5" presStyleCnt="17">
        <dgm:presLayoutVars>
          <dgm:bulletEnabled val="1"/>
        </dgm:presLayoutVars>
      </dgm:prSet>
      <dgm:spPr/>
    </dgm:pt>
    <dgm:pt modelId="{45EBFE4F-0D36-41E1-A298-6CA0B2F6B6C0}" type="pres">
      <dgm:prSet presAssocID="{B301B224-C803-411A-A55B-E05C6ACC4DD1}" presName="sibTrans" presStyleLbl="bgSibTrans2D1" presStyleIdx="5" presStyleCnt="16"/>
      <dgm:spPr/>
    </dgm:pt>
    <dgm:pt modelId="{55711F69-BD17-45F4-865C-CC262AFB4737}" type="pres">
      <dgm:prSet presAssocID="{798A6E7C-9FF8-4274-B5BE-15DAFF839B26}" presName="compNode" presStyleCnt="0"/>
      <dgm:spPr/>
    </dgm:pt>
    <dgm:pt modelId="{FB5E3064-125F-4E4B-83C7-5672B94EBD20}" type="pres">
      <dgm:prSet presAssocID="{798A6E7C-9FF8-4274-B5BE-15DAFF839B26}" presName="dummyConnPt" presStyleCnt="0"/>
      <dgm:spPr/>
    </dgm:pt>
    <dgm:pt modelId="{3B22F0DB-4BCF-4583-85F9-F96121B7C8C6}" type="pres">
      <dgm:prSet presAssocID="{798A6E7C-9FF8-4274-B5BE-15DAFF839B26}" presName="node" presStyleLbl="node1" presStyleIdx="6" presStyleCnt="17">
        <dgm:presLayoutVars>
          <dgm:bulletEnabled val="1"/>
        </dgm:presLayoutVars>
      </dgm:prSet>
      <dgm:spPr/>
    </dgm:pt>
    <dgm:pt modelId="{71CDDFB8-4810-4415-8C74-2ED2D5197EB0}" type="pres">
      <dgm:prSet presAssocID="{2F4EC847-EF33-4A45-8341-179939841354}" presName="sibTrans" presStyleLbl="bgSibTrans2D1" presStyleIdx="6" presStyleCnt="16"/>
      <dgm:spPr/>
    </dgm:pt>
    <dgm:pt modelId="{312EDA41-1B78-4E12-BA9C-37AA5634210E}" type="pres">
      <dgm:prSet presAssocID="{2161F91E-D86E-46E6-A596-D0D12D1AC79B}" presName="compNode" presStyleCnt="0"/>
      <dgm:spPr/>
    </dgm:pt>
    <dgm:pt modelId="{02A0779E-0953-4721-94D4-AE0CEE831A3F}" type="pres">
      <dgm:prSet presAssocID="{2161F91E-D86E-46E6-A596-D0D12D1AC79B}" presName="dummyConnPt" presStyleCnt="0"/>
      <dgm:spPr/>
    </dgm:pt>
    <dgm:pt modelId="{BCDB5C1C-5565-4B03-B9AC-CB50B0C82F05}" type="pres">
      <dgm:prSet presAssocID="{2161F91E-D86E-46E6-A596-D0D12D1AC79B}" presName="node" presStyleLbl="node1" presStyleIdx="7" presStyleCnt="17">
        <dgm:presLayoutVars>
          <dgm:bulletEnabled val="1"/>
        </dgm:presLayoutVars>
      </dgm:prSet>
      <dgm:spPr/>
    </dgm:pt>
    <dgm:pt modelId="{F2989E3E-5C04-4F1B-9816-0D9A52652086}" type="pres">
      <dgm:prSet presAssocID="{5D65CCDB-55BF-4C9F-A497-ACFFE515EAFD}" presName="sibTrans" presStyleLbl="bgSibTrans2D1" presStyleIdx="7" presStyleCnt="16"/>
      <dgm:spPr/>
    </dgm:pt>
    <dgm:pt modelId="{FFA2AE2C-B49C-4682-8C66-DBC4CB9B583C}" type="pres">
      <dgm:prSet presAssocID="{3BD822EA-A800-4809-BEED-3AA5D5BF48CA}" presName="compNode" presStyleCnt="0"/>
      <dgm:spPr/>
    </dgm:pt>
    <dgm:pt modelId="{4568ADC6-D5EA-4F74-84E2-F652B6F9D11F}" type="pres">
      <dgm:prSet presAssocID="{3BD822EA-A800-4809-BEED-3AA5D5BF48CA}" presName="dummyConnPt" presStyleCnt="0"/>
      <dgm:spPr/>
    </dgm:pt>
    <dgm:pt modelId="{58FD5609-2CFE-41C5-99BB-8867F2956E5B}" type="pres">
      <dgm:prSet presAssocID="{3BD822EA-A800-4809-BEED-3AA5D5BF48CA}" presName="node" presStyleLbl="node1" presStyleIdx="8" presStyleCnt="17">
        <dgm:presLayoutVars>
          <dgm:bulletEnabled val="1"/>
        </dgm:presLayoutVars>
      </dgm:prSet>
      <dgm:spPr/>
    </dgm:pt>
    <dgm:pt modelId="{A4AF2C9D-2C2E-4F85-8FC6-EBB85F9EBBAF}" type="pres">
      <dgm:prSet presAssocID="{ED52340F-A213-4884-B91A-732BF82461F1}" presName="sibTrans" presStyleLbl="bgSibTrans2D1" presStyleIdx="8" presStyleCnt="16"/>
      <dgm:spPr/>
    </dgm:pt>
    <dgm:pt modelId="{C91DBFAD-3015-4966-B3C3-8B20FDCFCC3C}" type="pres">
      <dgm:prSet presAssocID="{F1935712-F3D6-43DA-8194-4CEB1FBA91D8}" presName="compNode" presStyleCnt="0"/>
      <dgm:spPr/>
    </dgm:pt>
    <dgm:pt modelId="{4A9F8D77-0B09-495A-AA4A-53733DCFF811}" type="pres">
      <dgm:prSet presAssocID="{F1935712-F3D6-43DA-8194-4CEB1FBA91D8}" presName="dummyConnPt" presStyleCnt="0"/>
      <dgm:spPr/>
    </dgm:pt>
    <dgm:pt modelId="{F35ACD41-943C-4694-AB14-489D2D14466F}" type="pres">
      <dgm:prSet presAssocID="{F1935712-F3D6-43DA-8194-4CEB1FBA91D8}" presName="node" presStyleLbl="node1" presStyleIdx="9" presStyleCnt="17">
        <dgm:presLayoutVars>
          <dgm:bulletEnabled val="1"/>
        </dgm:presLayoutVars>
      </dgm:prSet>
      <dgm:spPr/>
    </dgm:pt>
    <dgm:pt modelId="{5A00CF51-3BFB-4B2C-AA50-7FD6B3743B41}" type="pres">
      <dgm:prSet presAssocID="{823551AA-C0AC-4F01-8DD1-556E8A8C9A7A}" presName="sibTrans" presStyleLbl="bgSibTrans2D1" presStyleIdx="9" presStyleCnt="16"/>
      <dgm:spPr/>
    </dgm:pt>
    <dgm:pt modelId="{78A89B91-4F32-45BA-8916-71A1A8422E1A}" type="pres">
      <dgm:prSet presAssocID="{EA47F6A0-FD0B-42C3-BD93-B40E4F249F00}" presName="compNode" presStyleCnt="0"/>
      <dgm:spPr/>
    </dgm:pt>
    <dgm:pt modelId="{B7BAF8B9-D699-4BCB-8115-24FE9DD330C5}" type="pres">
      <dgm:prSet presAssocID="{EA47F6A0-FD0B-42C3-BD93-B40E4F249F00}" presName="dummyConnPt" presStyleCnt="0"/>
      <dgm:spPr/>
    </dgm:pt>
    <dgm:pt modelId="{248520F0-140C-4A50-AF95-75277994416D}" type="pres">
      <dgm:prSet presAssocID="{EA47F6A0-FD0B-42C3-BD93-B40E4F249F00}" presName="node" presStyleLbl="node1" presStyleIdx="10" presStyleCnt="17">
        <dgm:presLayoutVars>
          <dgm:bulletEnabled val="1"/>
        </dgm:presLayoutVars>
      </dgm:prSet>
      <dgm:spPr/>
    </dgm:pt>
    <dgm:pt modelId="{910BFEDF-0DD6-439E-8ED9-66BB80CE0A6B}" type="pres">
      <dgm:prSet presAssocID="{1D869272-4532-4ED4-B933-66CE2BC40A3C}" presName="sibTrans" presStyleLbl="bgSibTrans2D1" presStyleIdx="10" presStyleCnt="16"/>
      <dgm:spPr/>
    </dgm:pt>
    <dgm:pt modelId="{AF933532-10E7-431A-891E-81498B955AB4}" type="pres">
      <dgm:prSet presAssocID="{9DC5CDB5-C7BC-48C0-B631-128C317369DF}" presName="compNode" presStyleCnt="0"/>
      <dgm:spPr/>
    </dgm:pt>
    <dgm:pt modelId="{D5CF9116-50F1-4F25-BADF-83C938B9A572}" type="pres">
      <dgm:prSet presAssocID="{9DC5CDB5-C7BC-48C0-B631-128C317369DF}" presName="dummyConnPt" presStyleCnt="0"/>
      <dgm:spPr/>
    </dgm:pt>
    <dgm:pt modelId="{A2BD7A04-7798-4C9E-807B-E94D90448F28}" type="pres">
      <dgm:prSet presAssocID="{9DC5CDB5-C7BC-48C0-B631-128C317369DF}" presName="node" presStyleLbl="node1" presStyleIdx="11" presStyleCnt="17">
        <dgm:presLayoutVars>
          <dgm:bulletEnabled val="1"/>
        </dgm:presLayoutVars>
      </dgm:prSet>
      <dgm:spPr/>
    </dgm:pt>
    <dgm:pt modelId="{530DA675-3B25-4E35-A52F-71BFE5D10DB4}" type="pres">
      <dgm:prSet presAssocID="{BABEC90B-6CC9-47F5-A8DE-7FA15FC3C5D7}" presName="sibTrans" presStyleLbl="bgSibTrans2D1" presStyleIdx="11" presStyleCnt="16"/>
      <dgm:spPr/>
    </dgm:pt>
    <dgm:pt modelId="{26762FC2-85F8-4002-ACF1-A9FAC65AB2DD}" type="pres">
      <dgm:prSet presAssocID="{95BC2DC0-5E91-4379-BF4F-2522A1160F22}" presName="compNode" presStyleCnt="0"/>
      <dgm:spPr/>
    </dgm:pt>
    <dgm:pt modelId="{EA976D55-D413-4D77-91C8-E94D22466F8E}" type="pres">
      <dgm:prSet presAssocID="{95BC2DC0-5E91-4379-BF4F-2522A1160F22}" presName="dummyConnPt" presStyleCnt="0"/>
      <dgm:spPr/>
    </dgm:pt>
    <dgm:pt modelId="{93943325-4C63-45F3-96B6-51A2AEBDCFE1}" type="pres">
      <dgm:prSet presAssocID="{95BC2DC0-5E91-4379-BF4F-2522A1160F22}" presName="node" presStyleLbl="node1" presStyleIdx="12" presStyleCnt="17">
        <dgm:presLayoutVars>
          <dgm:bulletEnabled val="1"/>
        </dgm:presLayoutVars>
      </dgm:prSet>
      <dgm:spPr/>
    </dgm:pt>
    <dgm:pt modelId="{CC7AE2A7-33FA-4547-8918-D87471AFE4E6}" type="pres">
      <dgm:prSet presAssocID="{9B162334-0C7D-4BD6-8BEC-C13AE0153CAD}" presName="sibTrans" presStyleLbl="bgSibTrans2D1" presStyleIdx="12" presStyleCnt="16"/>
      <dgm:spPr/>
    </dgm:pt>
    <dgm:pt modelId="{3AFBB32F-E760-4B27-A001-7D9A749D6884}" type="pres">
      <dgm:prSet presAssocID="{453F8E7E-3D9B-4B1B-B9F7-043D5DDEF157}" presName="compNode" presStyleCnt="0"/>
      <dgm:spPr/>
    </dgm:pt>
    <dgm:pt modelId="{290D7513-3505-47F3-93E3-9AAE83CD3992}" type="pres">
      <dgm:prSet presAssocID="{453F8E7E-3D9B-4B1B-B9F7-043D5DDEF157}" presName="dummyConnPt" presStyleCnt="0"/>
      <dgm:spPr/>
    </dgm:pt>
    <dgm:pt modelId="{87C52782-2A07-4EED-B8EC-8D4850A28C52}" type="pres">
      <dgm:prSet presAssocID="{453F8E7E-3D9B-4B1B-B9F7-043D5DDEF157}" presName="node" presStyleLbl="node1" presStyleIdx="13" presStyleCnt="17">
        <dgm:presLayoutVars>
          <dgm:bulletEnabled val="1"/>
        </dgm:presLayoutVars>
      </dgm:prSet>
      <dgm:spPr/>
    </dgm:pt>
    <dgm:pt modelId="{9D836FFF-8066-465F-841D-3CC4D4ED559C}" type="pres">
      <dgm:prSet presAssocID="{657D252F-5C93-4C8E-8C2A-401FEC3C639E}" presName="sibTrans" presStyleLbl="bgSibTrans2D1" presStyleIdx="13" presStyleCnt="16"/>
      <dgm:spPr/>
    </dgm:pt>
    <dgm:pt modelId="{1F5F4BD5-A142-4E4C-BBEC-F717229F30A2}" type="pres">
      <dgm:prSet presAssocID="{A344ECF7-9731-4A63-891C-8B47BDFD7635}" presName="compNode" presStyleCnt="0"/>
      <dgm:spPr/>
    </dgm:pt>
    <dgm:pt modelId="{738BBB79-D2EE-42BA-9A66-0728E34C815F}" type="pres">
      <dgm:prSet presAssocID="{A344ECF7-9731-4A63-891C-8B47BDFD7635}" presName="dummyConnPt" presStyleCnt="0"/>
      <dgm:spPr/>
    </dgm:pt>
    <dgm:pt modelId="{0BB337DB-3EB8-4E70-94EF-6AA2EE97DB16}" type="pres">
      <dgm:prSet presAssocID="{A344ECF7-9731-4A63-891C-8B47BDFD7635}" presName="node" presStyleLbl="node1" presStyleIdx="14" presStyleCnt="17">
        <dgm:presLayoutVars>
          <dgm:bulletEnabled val="1"/>
        </dgm:presLayoutVars>
      </dgm:prSet>
      <dgm:spPr/>
    </dgm:pt>
    <dgm:pt modelId="{363764DA-A163-4623-842D-B0D66854DFD0}" type="pres">
      <dgm:prSet presAssocID="{D33491E9-2B31-4F90-9894-CCF1BC2AB8C0}" presName="sibTrans" presStyleLbl="bgSibTrans2D1" presStyleIdx="14" presStyleCnt="16"/>
      <dgm:spPr/>
    </dgm:pt>
    <dgm:pt modelId="{2712E08E-F6B6-4E8F-B7BC-1A85655AB132}" type="pres">
      <dgm:prSet presAssocID="{B1325D80-58E1-4167-AD4D-3E402BEBE915}" presName="compNode" presStyleCnt="0"/>
      <dgm:spPr/>
    </dgm:pt>
    <dgm:pt modelId="{B8615016-C884-4434-8A04-79D64E34EB92}" type="pres">
      <dgm:prSet presAssocID="{B1325D80-58E1-4167-AD4D-3E402BEBE915}" presName="dummyConnPt" presStyleCnt="0"/>
      <dgm:spPr/>
    </dgm:pt>
    <dgm:pt modelId="{E0611A2C-BAEC-44F3-954F-8BBB6E53F28B}" type="pres">
      <dgm:prSet presAssocID="{B1325D80-58E1-4167-AD4D-3E402BEBE915}" presName="node" presStyleLbl="node1" presStyleIdx="15" presStyleCnt="17">
        <dgm:presLayoutVars>
          <dgm:bulletEnabled val="1"/>
        </dgm:presLayoutVars>
      </dgm:prSet>
      <dgm:spPr/>
    </dgm:pt>
    <dgm:pt modelId="{6A1F3E9A-DCEF-4D77-B253-C8CC0E7FA51E}" type="pres">
      <dgm:prSet presAssocID="{89FEFD7B-71A7-48F4-A7B3-16C607A26532}" presName="sibTrans" presStyleLbl="bgSibTrans2D1" presStyleIdx="15" presStyleCnt="16"/>
      <dgm:spPr/>
    </dgm:pt>
    <dgm:pt modelId="{EA12DA76-764C-432E-AAEB-DEACF38EAAD2}" type="pres">
      <dgm:prSet presAssocID="{F7A14261-3709-4AC8-88B3-3C1F6F281202}" presName="compNode" presStyleCnt="0"/>
      <dgm:spPr/>
    </dgm:pt>
    <dgm:pt modelId="{608A3F13-5C1F-4B9B-AA88-16867749D92E}" type="pres">
      <dgm:prSet presAssocID="{F7A14261-3709-4AC8-88B3-3C1F6F281202}" presName="dummyConnPt" presStyleCnt="0"/>
      <dgm:spPr/>
    </dgm:pt>
    <dgm:pt modelId="{32DA8D33-1EB1-4E2B-9624-49CA8FF3B32E}" type="pres">
      <dgm:prSet presAssocID="{F7A14261-3709-4AC8-88B3-3C1F6F281202}" presName="node" presStyleLbl="node1" presStyleIdx="16" presStyleCnt="17">
        <dgm:presLayoutVars>
          <dgm:bulletEnabled val="1"/>
        </dgm:presLayoutVars>
      </dgm:prSet>
      <dgm:spPr/>
    </dgm:pt>
  </dgm:ptLst>
  <dgm:cxnLst>
    <dgm:cxn modelId="{3F905A09-937A-4D44-B826-F1AA466E2356}" type="presOf" srcId="{9B162334-0C7D-4BD6-8BEC-C13AE0153CAD}" destId="{CC7AE2A7-33FA-4547-8918-D87471AFE4E6}" srcOrd="0" destOrd="0" presId="urn:microsoft.com/office/officeart/2005/8/layout/bProcess4"/>
    <dgm:cxn modelId="{CB0B0C0A-B123-4615-B242-3352A2FB4BA4}" type="presOf" srcId="{95BC2DC0-5E91-4379-BF4F-2522A1160F22}" destId="{93943325-4C63-45F3-96B6-51A2AEBDCFE1}" srcOrd="0" destOrd="0" presId="urn:microsoft.com/office/officeart/2005/8/layout/bProcess4"/>
    <dgm:cxn modelId="{E874560A-DF87-47AB-B66D-CC4622637ACB}" type="presOf" srcId="{861792A6-9EE9-41E8-80C5-23DA71FD5EC2}" destId="{51293C24-F14A-42EE-AC03-509994254AE5}" srcOrd="0" destOrd="0" presId="urn:microsoft.com/office/officeart/2005/8/layout/bProcess4"/>
    <dgm:cxn modelId="{D3BAC10E-EE9F-44E6-9A48-80A5597C9D95}" srcId="{861792A6-9EE9-41E8-80C5-23DA71FD5EC2}" destId="{578DA33C-526E-4E71-BD56-7A6B38FA2826}" srcOrd="0" destOrd="0" parTransId="{F9CEB808-70A6-48CA-8FB7-5C9E1A784F18}" sibTransId="{C7D285D4-9B00-4A0C-BD2A-983EA25A85AC}"/>
    <dgm:cxn modelId="{DB41F00E-DEAD-4851-947E-712AEEFFAD6C}" srcId="{861792A6-9EE9-41E8-80C5-23DA71FD5EC2}" destId="{2161F91E-D86E-46E6-A596-D0D12D1AC79B}" srcOrd="7" destOrd="0" parTransId="{81EF7E0D-C128-4A36-844B-961A2CDE4BD0}" sibTransId="{5D65CCDB-55BF-4C9F-A497-ACFFE515EAFD}"/>
    <dgm:cxn modelId="{40DA0010-D16B-4853-AFB5-3A4C7D9E9982}" srcId="{861792A6-9EE9-41E8-80C5-23DA71FD5EC2}" destId="{BED6858D-F7BF-45FB-9FBE-E063D002BFAE}" srcOrd="1" destOrd="0" parTransId="{3F7EDB14-D068-4094-AE9F-4823A898915B}" sibTransId="{A695462D-26FD-4431-AE5C-79995DEAE0FD}"/>
    <dgm:cxn modelId="{FF605F14-AAC8-41AB-BA5F-BB9025E39795}" type="presOf" srcId="{C7D285D4-9B00-4A0C-BD2A-983EA25A85AC}" destId="{39B3FB97-4F58-4DB4-9187-7A445393A805}" srcOrd="0" destOrd="0" presId="urn:microsoft.com/office/officeart/2005/8/layout/bProcess4"/>
    <dgm:cxn modelId="{11EF091F-E433-4FD6-BF1D-7216C0E1DB64}" type="presOf" srcId="{B1325D80-58E1-4167-AD4D-3E402BEBE915}" destId="{E0611A2C-BAEC-44F3-954F-8BBB6E53F28B}" srcOrd="0" destOrd="0" presId="urn:microsoft.com/office/officeart/2005/8/layout/bProcess4"/>
    <dgm:cxn modelId="{B408DD27-1F43-4F4E-B500-E6651C106627}" srcId="{861792A6-9EE9-41E8-80C5-23DA71FD5EC2}" destId="{3BD822EA-A800-4809-BEED-3AA5D5BF48CA}" srcOrd="8" destOrd="0" parTransId="{C6315330-12BA-46A7-8B49-A4515B467284}" sibTransId="{ED52340F-A213-4884-B91A-732BF82461F1}"/>
    <dgm:cxn modelId="{9A52F427-CE09-4C3F-9843-0636B818B3CF}" type="presOf" srcId="{1D869272-4532-4ED4-B933-66CE2BC40A3C}" destId="{910BFEDF-0DD6-439E-8ED9-66BB80CE0A6B}" srcOrd="0" destOrd="0" presId="urn:microsoft.com/office/officeart/2005/8/layout/bProcess4"/>
    <dgm:cxn modelId="{B7925728-EC2A-4ECB-9507-0756FD349C47}" type="presOf" srcId="{5D65CCDB-55BF-4C9F-A497-ACFFE515EAFD}" destId="{F2989E3E-5C04-4F1B-9816-0D9A52652086}" srcOrd="0" destOrd="0" presId="urn:microsoft.com/office/officeart/2005/8/layout/bProcess4"/>
    <dgm:cxn modelId="{348E602E-D445-4CC4-AD08-DD267F1189FC}" srcId="{861792A6-9EE9-41E8-80C5-23DA71FD5EC2}" destId="{798A6E7C-9FF8-4274-B5BE-15DAFF839B26}" srcOrd="6" destOrd="0" parTransId="{9EBA9C69-77F3-43A7-AA94-26275285674B}" sibTransId="{2F4EC847-EF33-4A45-8341-179939841354}"/>
    <dgm:cxn modelId="{E773DD2E-6C51-4C29-931B-51BE090F356B}" srcId="{861792A6-9EE9-41E8-80C5-23DA71FD5EC2}" destId="{A344ECF7-9731-4A63-891C-8B47BDFD7635}" srcOrd="14" destOrd="0" parTransId="{A0F1D7F3-732E-478D-AC93-27651819D271}" sibTransId="{D33491E9-2B31-4F90-9894-CCF1BC2AB8C0}"/>
    <dgm:cxn modelId="{38236731-6DE2-46EF-ABEF-7A54180F9B54}" type="presOf" srcId="{F1935712-F3D6-43DA-8194-4CEB1FBA91D8}" destId="{F35ACD41-943C-4694-AB14-489D2D14466F}" srcOrd="0" destOrd="0" presId="urn:microsoft.com/office/officeart/2005/8/layout/bProcess4"/>
    <dgm:cxn modelId="{68D28833-9FFF-47E7-AE5D-D1931CC91341}" type="presOf" srcId="{578DA33C-526E-4E71-BD56-7A6B38FA2826}" destId="{A5347EBF-ADD6-480E-9F07-1672686E9C7E}" srcOrd="0" destOrd="0" presId="urn:microsoft.com/office/officeart/2005/8/layout/bProcess4"/>
    <dgm:cxn modelId="{E094A835-A98E-4659-A5A0-1900C46B3F4D}" srcId="{861792A6-9EE9-41E8-80C5-23DA71FD5EC2}" destId="{F7A14261-3709-4AC8-88B3-3C1F6F281202}" srcOrd="16" destOrd="0" parTransId="{72CB3437-ADC1-4D13-BF94-FCDA8D6C51E7}" sibTransId="{3F99A98A-30F2-48A1-BC80-E60089E3C24B}"/>
    <dgm:cxn modelId="{D87C0A38-00F9-4A74-B957-C47D719CDDF6}" type="presOf" srcId="{BED6858D-F7BF-45FB-9FBE-E063D002BFAE}" destId="{6C1E608A-A0DE-4F5F-903F-F741EA21549C}" srcOrd="0" destOrd="0" presId="urn:microsoft.com/office/officeart/2005/8/layout/bProcess4"/>
    <dgm:cxn modelId="{45B76A38-8E7E-4468-9B0F-45C8C3C79F35}" srcId="{861792A6-9EE9-41E8-80C5-23DA71FD5EC2}" destId="{9DC5CDB5-C7BC-48C0-B631-128C317369DF}" srcOrd="11" destOrd="0" parTransId="{03FC195B-0300-4893-A4AF-B31A7517F804}" sibTransId="{BABEC90B-6CC9-47F5-A8DE-7FA15FC3C5D7}"/>
    <dgm:cxn modelId="{4B4DF23D-6C55-4FB0-93BF-E40ECF2C5751}" type="presOf" srcId="{EB308FEA-1F1A-46C4-8F51-DAC625DCF61E}" destId="{3DFC4E0D-8F84-46A3-9823-DF9E483D4C33}" srcOrd="0" destOrd="0" presId="urn:microsoft.com/office/officeart/2005/8/layout/bProcess4"/>
    <dgm:cxn modelId="{1820DF3F-6F4F-464C-A1B7-6AA6CC2C9B31}" type="presOf" srcId="{B649B6E9-21A3-47F2-A855-6B27E95BE0F2}" destId="{EF69F2F7-28D2-4D3A-8C3C-8DEEBDBD0954}" srcOrd="0" destOrd="0" presId="urn:microsoft.com/office/officeart/2005/8/layout/bProcess4"/>
    <dgm:cxn modelId="{2AC5935F-8CDA-48A9-A50E-EC5CB2287545}" srcId="{861792A6-9EE9-41E8-80C5-23DA71FD5EC2}" destId="{B1325D80-58E1-4167-AD4D-3E402BEBE915}" srcOrd="15" destOrd="0" parTransId="{B73668B8-E4B0-485A-8FAE-0F9AFEC96E73}" sibTransId="{89FEFD7B-71A7-48F4-A7B3-16C607A26532}"/>
    <dgm:cxn modelId="{F5DD955F-6D21-4F73-86A9-2D6677CB9C74}" type="presOf" srcId="{ED52340F-A213-4884-B91A-732BF82461F1}" destId="{A4AF2C9D-2C2E-4F85-8FC6-EBB85F9EBBAF}" srcOrd="0" destOrd="0" presId="urn:microsoft.com/office/officeart/2005/8/layout/bProcess4"/>
    <dgm:cxn modelId="{697B7F60-3E8D-4892-A5E0-DBBD756E1B8F}" type="presOf" srcId="{D33491E9-2B31-4F90-9894-CCF1BC2AB8C0}" destId="{363764DA-A163-4623-842D-B0D66854DFD0}" srcOrd="0" destOrd="0" presId="urn:microsoft.com/office/officeart/2005/8/layout/bProcess4"/>
    <dgm:cxn modelId="{C1713E62-97EB-4C7D-ADDC-14E8050F6830}" type="presOf" srcId="{0F7B7927-464C-4EB9-B858-5214CFED6935}" destId="{B5B389CE-ABBE-4A27-8149-3D2566C26AD8}" srcOrd="0" destOrd="0" presId="urn:microsoft.com/office/officeart/2005/8/layout/bProcess4"/>
    <dgm:cxn modelId="{F5CBF443-9D79-4BEA-B55B-8589E8217F7B}" type="presOf" srcId="{0D85E71C-C4F5-4C63-89F3-26AA64505985}" destId="{9D384BBE-5249-47B7-95F8-C063CCCA248C}" srcOrd="0" destOrd="0" presId="urn:microsoft.com/office/officeart/2005/8/layout/bProcess4"/>
    <dgm:cxn modelId="{9CF83048-4D3B-40A7-921E-1767119E0CC0}" srcId="{861792A6-9EE9-41E8-80C5-23DA71FD5EC2}" destId="{C72A50A4-B7FC-419C-AB3B-0BF6B4CD80FE}" srcOrd="5" destOrd="0" parTransId="{AEFDAA0F-FDEB-45EF-A6F7-698ADC8F2944}" sibTransId="{B301B224-C803-411A-A55B-E05C6ACC4DD1}"/>
    <dgm:cxn modelId="{0ADE856D-C33B-4117-88DC-1B877A7D6D80}" type="presOf" srcId="{3BD822EA-A800-4809-BEED-3AA5D5BF48CA}" destId="{58FD5609-2CFE-41C5-99BB-8867F2956E5B}" srcOrd="0" destOrd="0" presId="urn:microsoft.com/office/officeart/2005/8/layout/bProcess4"/>
    <dgm:cxn modelId="{4494B36D-8651-4B21-984B-EC350099B671}" type="presOf" srcId="{798A6E7C-9FF8-4274-B5BE-15DAFF839B26}" destId="{3B22F0DB-4BCF-4583-85F9-F96121B7C8C6}" srcOrd="0" destOrd="0" presId="urn:microsoft.com/office/officeart/2005/8/layout/bProcess4"/>
    <dgm:cxn modelId="{8D927B72-893F-4BED-A429-BBC2D6B67B50}" srcId="{861792A6-9EE9-41E8-80C5-23DA71FD5EC2}" destId="{B649B6E9-21A3-47F2-A855-6B27E95BE0F2}" srcOrd="4" destOrd="0" parTransId="{E1111504-A1FE-4FCD-A088-3ACABB15E46C}" sibTransId="{0D85E71C-C4F5-4C63-89F3-26AA64505985}"/>
    <dgm:cxn modelId="{B6BBA652-23D1-4861-9223-7517018E7941}" srcId="{861792A6-9EE9-41E8-80C5-23DA71FD5EC2}" destId="{36001863-1812-4602-993D-31DE7A66A6E7}" srcOrd="2" destOrd="0" parTransId="{721CDC7B-513E-4EBE-8057-C46012BA7271}" sibTransId="{0F7B7927-464C-4EB9-B858-5214CFED6935}"/>
    <dgm:cxn modelId="{9FB6D354-93CB-4A5E-BC05-7C622296D4E5}" type="presOf" srcId="{EA47F6A0-FD0B-42C3-BD93-B40E4F249F00}" destId="{248520F0-140C-4A50-AF95-75277994416D}" srcOrd="0" destOrd="0" presId="urn:microsoft.com/office/officeart/2005/8/layout/bProcess4"/>
    <dgm:cxn modelId="{743D697C-F34C-41BF-A49F-0953C9AB2FF3}" srcId="{861792A6-9EE9-41E8-80C5-23DA71FD5EC2}" destId="{453F8E7E-3D9B-4B1B-B9F7-043D5DDEF157}" srcOrd="13" destOrd="0" parTransId="{B97F9B5A-9D05-4071-923A-F1C7A03874C3}" sibTransId="{657D252F-5C93-4C8E-8C2A-401FEC3C639E}"/>
    <dgm:cxn modelId="{A9A26181-B30D-46EB-AAD4-AD84D31D9B22}" type="presOf" srcId="{B301B224-C803-411A-A55B-E05C6ACC4DD1}" destId="{45EBFE4F-0D36-41E1-A298-6CA0B2F6B6C0}" srcOrd="0" destOrd="0" presId="urn:microsoft.com/office/officeart/2005/8/layout/bProcess4"/>
    <dgm:cxn modelId="{80423A84-16D4-4D13-9F88-6A540AB95D57}" type="presOf" srcId="{22BF2A74-0458-476A-ACEC-D67CBFD78F44}" destId="{C269F7F0-E21E-43FE-B2BF-EFF000431ADB}" srcOrd="0" destOrd="0" presId="urn:microsoft.com/office/officeart/2005/8/layout/bProcess4"/>
    <dgm:cxn modelId="{3A9C5F90-E9F0-4409-95E7-073EA3AD79C3}" type="presOf" srcId="{BABEC90B-6CC9-47F5-A8DE-7FA15FC3C5D7}" destId="{530DA675-3B25-4E35-A52F-71BFE5D10DB4}" srcOrd="0" destOrd="0" presId="urn:microsoft.com/office/officeart/2005/8/layout/bProcess4"/>
    <dgm:cxn modelId="{37312996-198C-41D4-91F9-497DFEC7C97D}" type="presOf" srcId="{C72A50A4-B7FC-419C-AB3B-0BF6B4CD80FE}" destId="{52FA4F3B-13E9-4485-968C-76FE7FF80C68}" srcOrd="0" destOrd="0" presId="urn:microsoft.com/office/officeart/2005/8/layout/bProcess4"/>
    <dgm:cxn modelId="{98062FA2-E562-4088-9B91-20CA52055E98}" type="presOf" srcId="{A344ECF7-9731-4A63-891C-8B47BDFD7635}" destId="{0BB337DB-3EB8-4E70-94EF-6AA2EE97DB16}" srcOrd="0" destOrd="0" presId="urn:microsoft.com/office/officeart/2005/8/layout/bProcess4"/>
    <dgm:cxn modelId="{2A95E1A3-B0CE-478D-B787-3994188700AE}" type="presOf" srcId="{F7A14261-3709-4AC8-88B3-3C1F6F281202}" destId="{32DA8D33-1EB1-4E2B-9624-49CA8FF3B32E}" srcOrd="0" destOrd="0" presId="urn:microsoft.com/office/officeart/2005/8/layout/bProcess4"/>
    <dgm:cxn modelId="{B51D6AAD-76D3-482F-B4A2-305E5F2100FD}" type="presOf" srcId="{823551AA-C0AC-4F01-8DD1-556E8A8C9A7A}" destId="{5A00CF51-3BFB-4B2C-AA50-7FD6B3743B41}" srcOrd="0" destOrd="0" presId="urn:microsoft.com/office/officeart/2005/8/layout/bProcess4"/>
    <dgm:cxn modelId="{19C5FDAF-90A1-4B58-91E4-FC6CB8D78A86}" type="presOf" srcId="{9DC5CDB5-C7BC-48C0-B631-128C317369DF}" destId="{A2BD7A04-7798-4C9E-807B-E94D90448F28}" srcOrd="0" destOrd="0" presId="urn:microsoft.com/office/officeart/2005/8/layout/bProcess4"/>
    <dgm:cxn modelId="{C8801FB4-1F21-4B85-80F4-1D7901C3D9C3}" type="presOf" srcId="{89FEFD7B-71A7-48F4-A7B3-16C607A26532}" destId="{6A1F3E9A-DCEF-4D77-B253-C8CC0E7FA51E}" srcOrd="0" destOrd="0" presId="urn:microsoft.com/office/officeart/2005/8/layout/bProcess4"/>
    <dgm:cxn modelId="{F8B321B6-91FF-4017-A94C-9AAA72C54A7A}" srcId="{861792A6-9EE9-41E8-80C5-23DA71FD5EC2}" destId="{EB308FEA-1F1A-46C4-8F51-DAC625DCF61E}" srcOrd="3" destOrd="0" parTransId="{661A4FE4-B188-4EA6-967A-0339ABF36777}" sibTransId="{22BF2A74-0458-476A-ACEC-D67CBFD78F44}"/>
    <dgm:cxn modelId="{F8DFB4C5-B3A0-4EF1-82A4-47F72A338BC3}" type="presOf" srcId="{453F8E7E-3D9B-4B1B-B9F7-043D5DDEF157}" destId="{87C52782-2A07-4EED-B8EC-8D4850A28C52}" srcOrd="0" destOrd="0" presId="urn:microsoft.com/office/officeart/2005/8/layout/bProcess4"/>
    <dgm:cxn modelId="{4923DDCA-92BB-4266-BD33-6A3788987FAB}" srcId="{861792A6-9EE9-41E8-80C5-23DA71FD5EC2}" destId="{95BC2DC0-5E91-4379-BF4F-2522A1160F22}" srcOrd="12" destOrd="0" parTransId="{ECDFDBE6-6F6F-46FC-ABE1-76014E9D3A28}" sibTransId="{9B162334-0C7D-4BD6-8BEC-C13AE0153CAD}"/>
    <dgm:cxn modelId="{CF0CDDCC-B251-45D7-B63F-F8370476CC4C}" srcId="{861792A6-9EE9-41E8-80C5-23DA71FD5EC2}" destId="{EA47F6A0-FD0B-42C3-BD93-B40E4F249F00}" srcOrd="10" destOrd="0" parTransId="{831167F4-EFC9-4612-879D-25D0389BEC7C}" sibTransId="{1D869272-4532-4ED4-B933-66CE2BC40A3C}"/>
    <dgm:cxn modelId="{984604DD-A099-485D-BD7F-D39B9E9B8C21}" type="presOf" srcId="{2F4EC847-EF33-4A45-8341-179939841354}" destId="{71CDDFB8-4810-4415-8C74-2ED2D5197EB0}" srcOrd="0" destOrd="0" presId="urn:microsoft.com/office/officeart/2005/8/layout/bProcess4"/>
    <dgm:cxn modelId="{1B5D77EC-6EBB-4048-95A0-DED51FC66D81}" srcId="{861792A6-9EE9-41E8-80C5-23DA71FD5EC2}" destId="{F1935712-F3D6-43DA-8194-4CEB1FBA91D8}" srcOrd="9" destOrd="0" parTransId="{D27C7EBC-0911-4641-A050-47E823DA195D}" sibTransId="{823551AA-C0AC-4F01-8DD1-556E8A8C9A7A}"/>
    <dgm:cxn modelId="{8C9CF1F0-E4E1-4F98-A897-141FEEA23DC9}" type="presOf" srcId="{657D252F-5C93-4C8E-8C2A-401FEC3C639E}" destId="{9D836FFF-8066-465F-841D-3CC4D4ED559C}" srcOrd="0" destOrd="0" presId="urn:microsoft.com/office/officeart/2005/8/layout/bProcess4"/>
    <dgm:cxn modelId="{AA84E1FC-95F3-4F4C-A175-ADE35A6E1E92}" type="presOf" srcId="{A695462D-26FD-4431-AE5C-79995DEAE0FD}" destId="{C497D2E4-900B-4B44-8D92-339A12B6A84E}" srcOrd="0" destOrd="0" presId="urn:microsoft.com/office/officeart/2005/8/layout/bProcess4"/>
    <dgm:cxn modelId="{E25115FD-30C5-4C59-A03A-12F5A10511CB}" type="presOf" srcId="{2161F91E-D86E-46E6-A596-D0D12D1AC79B}" destId="{BCDB5C1C-5565-4B03-B9AC-CB50B0C82F05}" srcOrd="0" destOrd="0" presId="urn:microsoft.com/office/officeart/2005/8/layout/bProcess4"/>
    <dgm:cxn modelId="{66E684FF-01AE-495C-ABFD-72B4C4872742}" type="presOf" srcId="{36001863-1812-4602-993D-31DE7A66A6E7}" destId="{5FBE8F1A-6F5C-43EA-B770-40D19D43F95E}" srcOrd="0" destOrd="0" presId="urn:microsoft.com/office/officeart/2005/8/layout/bProcess4"/>
    <dgm:cxn modelId="{9554FC36-750A-4A7D-BD42-042A29D923D1}" type="presParOf" srcId="{51293C24-F14A-42EE-AC03-509994254AE5}" destId="{05949C0E-4FB6-4AAC-998C-B9D80512731A}" srcOrd="0" destOrd="0" presId="urn:microsoft.com/office/officeart/2005/8/layout/bProcess4"/>
    <dgm:cxn modelId="{8E4DFE71-6645-4E2E-96C6-19389D2A5EEF}" type="presParOf" srcId="{05949C0E-4FB6-4AAC-998C-B9D80512731A}" destId="{3AB530A5-BDEC-4B75-A3CF-8164B327EDC3}" srcOrd="0" destOrd="0" presId="urn:microsoft.com/office/officeart/2005/8/layout/bProcess4"/>
    <dgm:cxn modelId="{CF8A6B96-D4CF-46E4-A7CE-282EC7BC94F8}" type="presParOf" srcId="{05949C0E-4FB6-4AAC-998C-B9D80512731A}" destId="{A5347EBF-ADD6-480E-9F07-1672686E9C7E}" srcOrd="1" destOrd="0" presId="urn:microsoft.com/office/officeart/2005/8/layout/bProcess4"/>
    <dgm:cxn modelId="{968A92A6-82D0-4A03-8F54-0D38DC143E9B}" type="presParOf" srcId="{51293C24-F14A-42EE-AC03-509994254AE5}" destId="{39B3FB97-4F58-4DB4-9187-7A445393A805}" srcOrd="1" destOrd="0" presId="urn:microsoft.com/office/officeart/2005/8/layout/bProcess4"/>
    <dgm:cxn modelId="{021ADF5B-1414-4FE8-8565-5B9A1693727F}" type="presParOf" srcId="{51293C24-F14A-42EE-AC03-509994254AE5}" destId="{2F636A32-4DC1-449F-84EA-68981C0040B7}" srcOrd="2" destOrd="0" presId="urn:microsoft.com/office/officeart/2005/8/layout/bProcess4"/>
    <dgm:cxn modelId="{7DA12653-7198-49D7-81C2-221C50860F7C}" type="presParOf" srcId="{2F636A32-4DC1-449F-84EA-68981C0040B7}" destId="{C3052D77-98A3-4275-84B2-E0BB3E8119BF}" srcOrd="0" destOrd="0" presId="urn:microsoft.com/office/officeart/2005/8/layout/bProcess4"/>
    <dgm:cxn modelId="{66C6228F-B6B0-4307-AC72-4487789B1B91}" type="presParOf" srcId="{2F636A32-4DC1-449F-84EA-68981C0040B7}" destId="{6C1E608A-A0DE-4F5F-903F-F741EA21549C}" srcOrd="1" destOrd="0" presId="urn:microsoft.com/office/officeart/2005/8/layout/bProcess4"/>
    <dgm:cxn modelId="{EDC7170B-C16B-4212-BAC0-6EAF8D9CDCE9}" type="presParOf" srcId="{51293C24-F14A-42EE-AC03-509994254AE5}" destId="{C497D2E4-900B-4B44-8D92-339A12B6A84E}" srcOrd="3" destOrd="0" presId="urn:microsoft.com/office/officeart/2005/8/layout/bProcess4"/>
    <dgm:cxn modelId="{222A6DAA-247D-4D1A-B3B0-73B092F18009}" type="presParOf" srcId="{51293C24-F14A-42EE-AC03-509994254AE5}" destId="{49B5A581-0CD7-45B2-9607-1B9361B3AFAD}" srcOrd="4" destOrd="0" presId="urn:microsoft.com/office/officeart/2005/8/layout/bProcess4"/>
    <dgm:cxn modelId="{F4199677-9045-491E-AE42-EE92FA922F58}" type="presParOf" srcId="{49B5A581-0CD7-45B2-9607-1B9361B3AFAD}" destId="{851B3EE5-703B-49D7-BCB1-D8F40CE42FF9}" srcOrd="0" destOrd="0" presId="urn:microsoft.com/office/officeart/2005/8/layout/bProcess4"/>
    <dgm:cxn modelId="{35BAC220-322C-4869-A5C8-E5D4D0DB821E}" type="presParOf" srcId="{49B5A581-0CD7-45B2-9607-1B9361B3AFAD}" destId="{5FBE8F1A-6F5C-43EA-B770-40D19D43F95E}" srcOrd="1" destOrd="0" presId="urn:microsoft.com/office/officeart/2005/8/layout/bProcess4"/>
    <dgm:cxn modelId="{F49686D5-98C2-478F-9834-04DCA8940174}" type="presParOf" srcId="{51293C24-F14A-42EE-AC03-509994254AE5}" destId="{B5B389CE-ABBE-4A27-8149-3D2566C26AD8}" srcOrd="5" destOrd="0" presId="urn:microsoft.com/office/officeart/2005/8/layout/bProcess4"/>
    <dgm:cxn modelId="{4379DE53-EA6B-4CE9-84C4-9E3E01B8DF29}" type="presParOf" srcId="{51293C24-F14A-42EE-AC03-509994254AE5}" destId="{33A7DFC5-53D1-4BA0-813E-8D4F31892522}" srcOrd="6" destOrd="0" presId="urn:microsoft.com/office/officeart/2005/8/layout/bProcess4"/>
    <dgm:cxn modelId="{7431FF6B-CE72-4DBF-94F9-2B5D24D68B94}" type="presParOf" srcId="{33A7DFC5-53D1-4BA0-813E-8D4F31892522}" destId="{A8D9565F-5613-4A72-AA87-AFD34E5D568A}" srcOrd="0" destOrd="0" presId="urn:microsoft.com/office/officeart/2005/8/layout/bProcess4"/>
    <dgm:cxn modelId="{E9E806B9-779D-46AE-AECC-86799A8DDC95}" type="presParOf" srcId="{33A7DFC5-53D1-4BA0-813E-8D4F31892522}" destId="{3DFC4E0D-8F84-46A3-9823-DF9E483D4C33}" srcOrd="1" destOrd="0" presId="urn:microsoft.com/office/officeart/2005/8/layout/bProcess4"/>
    <dgm:cxn modelId="{79E923AB-0FBF-4194-B4A6-EF2D21656ABA}" type="presParOf" srcId="{51293C24-F14A-42EE-AC03-509994254AE5}" destId="{C269F7F0-E21E-43FE-B2BF-EFF000431ADB}" srcOrd="7" destOrd="0" presId="urn:microsoft.com/office/officeart/2005/8/layout/bProcess4"/>
    <dgm:cxn modelId="{9EBB80ED-FBF0-47B6-85CE-66374660B832}" type="presParOf" srcId="{51293C24-F14A-42EE-AC03-509994254AE5}" destId="{3234A37D-7834-4A33-AA85-74965F34A5FC}" srcOrd="8" destOrd="0" presId="urn:microsoft.com/office/officeart/2005/8/layout/bProcess4"/>
    <dgm:cxn modelId="{A189B6FA-41E7-4BEC-9EAB-6AE7FFC4CAF7}" type="presParOf" srcId="{3234A37D-7834-4A33-AA85-74965F34A5FC}" destId="{7C2C6C37-928D-43F4-93D6-A67F4ECE7D23}" srcOrd="0" destOrd="0" presId="urn:microsoft.com/office/officeart/2005/8/layout/bProcess4"/>
    <dgm:cxn modelId="{BDA6E690-6ED4-4B73-8175-6739520D1842}" type="presParOf" srcId="{3234A37D-7834-4A33-AA85-74965F34A5FC}" destId="{EF69F2F7-28D2-4D3A-8C3C-8DEEBDBD0954}" srcOrd="1" destOrd="0" presId="urn:microsoft.com/office/officeart/2005/8/layout/bProcess4"/>
    <dgm:cxn modelId="{34F81A5B-7A7F-4CC5-9F15-56B1BB173E41}" type="presParOf" srcId="{51293C24-F14A-42EE-AC03-509994254AE5}" destId="{9D384BBE-5249-47B7-95F8-C063CCCA248C}" srcOrd="9" destOrd="0" presId="urn:microsoft.com/office/officeart/2005/8/layout/bProcess4"/>
    <dgm:cxn modelId="{BD7B2C1F-8D0D-40DC-822B-E1DB00BEA3FE}" type="presParOf" srcId="{51293C24-F14A-42EE-AC03-509994254AE5}" destId="{943DFE41-B367-4A65-B204-E52C245E17AE}" srcOrd="10" destOrd="0" presId="urn:microsoft.com/office/officeart/2005/8/layout/bProcess4"/>
    <dgm:cxn modelId="{48F74B0A-7818-44CC-9862-03B7267C343B}" type="presParOf" srcId="{943DFE41-B367-4A65-B204-E52C245E17AE}" destId="{1E63949E-DFB6-4DE4-BA12-23449018B9C9}" srcOrd="0" destOrd="0" presId="urn:microsoft.com/office/officeart/2005/8/layout/bProcess4"/>
    <dgm:cxn modelId="{CC6BF6D1-E6DD-4B71-B674-D9C984438B1E}" type="presParOf" srcId="{943DFE41-B367-4A65-B204-E52C245E17AE}" destId="{52FA4F3B-13E9-4485-968C-76FE7FF80C68}" srcOrd="1" destOrd="0" presId="urn:microsoft.com/office/officeart/2005/8/layout/bProcess4"/>
    <dgm:cxn modelId="{83349BAF-D00C-40E6-8B72-B1FC06049407}" type="presParOf" srcId="{51293C24-F14A-42EE-AC03-509994254AE5}" destId="{45EBFE4F-0D36-41E1-A298-6CA0B2F6B6C0}" srcOrd="11" destOrd="0" presId="urn:microsoft.com/office/officeart/2005/8/layout/bProcess4"/>
    <dgm:cxn modelId="{4EE7658C-B87D-4D6E-A813-530A3E42BB46}" type="presParOf" srcId="{51293C24-F14A-42EE-AC03-509994254AE5}" destId="{55711F69-BD17-45F4-865C-CC262AFB4737}" srcOrd="12" destOrd="0" presId="urn:microsoft.com/office/officeart/2005/8/layout/bProcess4"/>
    <dgm:cxn modelId="{BFEF915D-B71A-4A4A-8974-19E262135D07}" type="presParOf" srcId="{55711F69-BD17-45F4-865C-CC262AFB4737}" destId="{FB5E3064-125F-4E4B-83C7-5672B94EBD20}" srcOrd="0" destOrd="0" presId="urn:microsoft.com/office/officeart/2005/8/layout/bProcess4"/>
    <dgm:cxn modelId="{660F37CE-586E-48AC-9FC1-7983B89CFF11}" type="presParOf" srcId="{55711F69-BD17-45F4-865C-CC262AFB4737}" destId="{3B22F0DB-4BCF-4583-85F9-F96121B7C8C6}" srcOrd="1" destOrd="0" presId="urn:microsoft.com/office/officeart/2005/8/layout/bProcess4"/>
    <dgm:cxn modelId="{05603F8A-31E2-44A9-A17A-FA357A556E3D}" type="presParOf" srcId="{51293C24-F14A-42EE-AC03-509994254AE5}" destId="{71CDDFB8-4810-4415-8C74-2ED2D5197EB0}" srcOrd="13" destOrd="0" presId="urn:microsoft.com/office/officeart/2005/8/layout/bProcess4"/>
    <dgm:cxn modelId="{BB6F1C11-E832-4E0E-B3CF-DA942C07F41F}" type="presParOf" srcId="{51293C24-F14A-42EE-AC03-509994254AE5}" destId="{312EDA41-1B78-4E12-BA9C-37AA5634210E}" srcOrd="14" destOrd="0" presId="urn:microsoft.com/office/officeart/2005/8/layout/bProcess4"/>
    <dgm:cxn modelId="{AD182830-05A2-49F3-86E4-D329AA972B77}" type="presParOf" srcId="{312EDA41-1B78-4E12-BA9C-37AA5634210E}" destId="{02A0779E-0953-4721-94D4-AE0CEE831A3F}" srcOrd="0" destOrd="0" presId="urn:microsoft.com/office/officeart/2005/8/layout/bProcess4"/>
    <dgm:cxn modelId="{68FC59D3-3723-4B08-98AE-3F9B0C663D58}" type="presParOf" srcId="{312EDA41-1B78-4E12-BA9C-37AA5634210E}" destId="{BCDB5C1C-5565-4B03-B9AC-CB50B0C82F05}" srcOrd="1" destOrd="0" presId="urn:microsoft.com/office/officeart/2005/8/layout/bProcess4"/>
    <dgm:cxn modelId="{827F2C4A-431B-4F3B-A853-6B9FC1DD7713}" type="presParOf" srcId="{51293C24-F14A-42EE-AC03-509994254AE5}" destId="{F2989E3E-5C04-4F1B-9816-0D9A52652086}" srcOrd="15" destOrd="0" presId="urn:microsoft.com/office/officeart/2005/8/layout/bProcess4"/>
    <dgm:cxn modelId="{F74DC71D-092E-42BD-A286-FF9EB5964791}" type="presParOf" srcId="{51293C24-F14A-42EE-AC03-509994254AE5}" destId="{FFA2AE2C-B49C-4682-8C66-DBC4CB9B583C}" srcOrd="16" destOrd="0" presId="urn:microsoft.com/office/officeart/2005/8/layout/bProcess4"/>
    <dgm:cxn modelId="{0B00EF74-0CF0-42C0-8673-E91D9DCC027C}" type="presParOf" srcId="{FFA2AE2C-B49C-4682-8C66-DBC4CB9B583C}" destId="{4568ADC6-D5EA-4F74-84E2-F652B6F9D11F}" srcOrd="0" destOrd="0" presId="urn:microsoft.com/office/officeart/2005/8/layout/bProcess4"/>
    <dgm:cxn modelId="{EB1F3EA4-1A24-4467-A286-2A332B986FB3}" type="presParOf" srcId="{FFA2AE2C-B49C-4682-8C66-DBC4CB9B583C}" destId="{58FD5609-2CFE-41C5-99BB-8867F2956E5B}" srcOrd="1" destOrd="0" presId="urn:microsoft.com/office/officeart/2005/8/layout/bProcess4"/>
    <dgm:cxn modelId="{E3F370CF-07C8-4FEF-B18D-6BC7FB245E7B}" type="presParOf" srcId="{51293C24-F14A-42EE-AC03-509994254AE5}" destId="{A4AF2C9D-2C2E-4F85-8FC6-EBB85F9EBBAF}" srcOrd="17" destOrd="0" presId="urn:microsoft.com/office/officeart/2005/8/layout/bProcess4"/>
    <dgm:cxn modelId="{D5DC71EB-9B08-4547-AA52-5D4AE5CE5D3F}" type="presParOf" srcId="{51293C24-F14A-42EE-AC03-509994254AE5}" destId="{C91DBFAD-3015-4966-B3C3-8B20FDCFCC3C}" srcOrd="18" destOrd="0" presId="urn:microsoft.com/office/officeart/2005/8/layout/bProcess4"/>
    <dgm:cxn modelId="{B297AD6E-F285-440B-B7D1-7A073861E6B9}" type="presParOf" srcId="{C91DBFAD-3015-4966-B3C3-8B20FDCFCC3C}" destId="{4A9F8D77-0B09-495A-AA4A-53733DCFF811}" srcOrd="0" destOrd="0" presId="urn:microsoft.com/office/officeart/2005/8/layout/bProcess4"/>
    <dgm:cxn modelId="{CBF70BA6-9797-434F-BA82-358632EBB181}" type="presParOf" srcId="{C91DBFAD-3015-4966-B3C3-8B20FDCFCC3C}" destId="{F35ACD41-943C-4694-AB14-489D2D14466F}" srcOrd="1" destOrd="0" presId="urn:microsoft.com/office/officeart/2005/8/layout/bProcess4"/>
    <dgm:cxn modelId="{AF5665C7-1D63-4F4A-A66A-DC357ED68E66}" type="presParOf" srcId="{51293C24-F14A-42EE-AC03-509994254AE5}" destId="{5A00CF51-3BFB-4B2C-AA50-7FD6B3743B41}" srcOrd="19" destOrd="0" presId="urn:microsoft.com/office/officeart/2005/8/layout/bProcess4"/>
    <dgm:cxn modelId="{EA28C06A-C6AF-4A65-8483-A2F5CB4A004B}" type="presParOf" srcId="{51293C24-F14A-42EE-AC03-509994254AE5}" destId="{78A89B91-4F32-45BA-8916-71A1A8422E1A}" srcOrd="20" destOrd="0" presId="urn:microsoft.com/office/officeart/2005/8/layout/bProcess4"/>
    <dgm:cxn modelId="{D36A1F48-4501-42FA-9F6E-8A77BC4FBB34}" type="presParOf" srcId="{78A89B91-4F32-45BA-8916-71A1A8422E1A}" destId="{B7BAF8B9-D699-4BCB-8115-24FE9DD330C5}" srcOrd="0" destOrd="0" presId="urn:microsoft.com/office/officeart/2005/8/layout/bProcess4"/>
    <dgm:cxn modelId="{757D185C-E4AB-45F2-8468-89782C83A7EA}" type="presParOf" srcId="{78A89B91-4F32-45BA-8916-71A1A8422E1A}" destId="{248520F0-140C-4A50-AF95-75277994416D}" srcOrd="1" destOrd="0" presId="urn:microsoft.com/office/officeart/2005/8/layout/bProcess4"/>
    <dgm:cxn modelId="{08D2E483-FC8C-428B-973B-089ED1EADABA}" type="presParOf" srcId="{51293C24-F14A-42EE-AC03-509994254AE5}" destId="{910BFEDF-0DD6-439E-8ED9-66BB80CE0A6B}" srcOrd="21" destOrd="0" presId="urn:microsoft.com/office/officeart/2005/8/layout/bProcess4"/>
    <dgm:cxn modelId="{A8AB364F-523B-4AD8-A77D-FE1F81E6A238}" type="presParOf" srcId="{51293C24-F14A-42EE-AC03-509994254AE5}" destId="{AF933532-10E7-431A-891E-81498B955AB4}" srcOrd="22" destOrd="0" presId="urn:microsoft.com/office/officeart/2005/8/layout/bProcess4"/>
    <dgm:cxn modelId="{E81AAAEC-41B5-41AC-8937-9D9A292788CB}" type="presParOf" srcId="{AF933532-10E7-431A-891E-81498B955AB4}" destId="{D5CF9116-50F1-4F25-BADF-83C938B9A572}" srcOrd="0" destOrd="0" presId="urn:microsoft.com/office/officeart/2005/8/layout/bProcess4"/>
    <dgm:cxn modelId="{844F76B1-EE69-4F49-9EFF-2E5428B1B147}" type="presParOf" srcId="{AF933532-10E7-431A-891E-81498B955AB4}" destId="{A2BD7A04-7798-4C9E-807B-E94D90448F28}" srcOrd="1" destOrd="0" presId="urn:microsoft.com/office/officeart/2005/8/layout/bProcess4"/>
    <dgm:cxn modelId="{F42E147C-22E4-4931-920C-7A321ECE4A9A}" type="presParOf" srcId="{51293C24-F14A-42EE-AC03-509994254AE5}" destId="{530DA675-3B25-4E35-A52F-71BFE5D10DB4}" srcOrd="23" destOrd="0" presId="urn:microsoft.com/office/officeart/2005/8/layout/bProcess4"/>
    <dgm:cxn modelId="{35612B39-FB83-4072-A34D-47FE89DF81CD}" type="presParOf" srcId="{51293C24-F14A-42EE-AC03-509994254AE5}" destId="{26762FC2-85F8-4002-ACF1-A9FAC65AB2DD}" srcOrd="24" destOrd="0" presId="urn:microsoft.com/office/officeart/2005/8/layout/bProcess4"/>
    <dgm:cxn modelId="{72D001C7-2701-414B-848A-3D492A674061}" type="presParOf" srcId="{26762FC2-85F8-4002-ACF1-A9FAC65AB2DD}" destId="{EA976D55-D413-4D77-91C8-E94D22466F8E}" srcOrd="0" destOrd="0" presId="urn:microsoft.com/office/officeart/2005/8/layout/bProcess4"/>
    <dgm:cxn modelId="{98396CE7-4E77-4FAB-B33B-3161B251DBCA}" type="presParOf" srcId="{26762FC2-85F8-4002-ACF1-A9FAC65AB2DD}" destId="{93943325-4C63-45F3-96B6-51A2AEBDCFE1}" srcOrd="1" destOrd="0" presId="urn:microsoft.com/office/officeart/2005/8/layout/bProcess4"/>
    <dgm:cxn modelId="{652F8DEC-67B3-4ED9-93EE-54CC5AE14CAD}" type="presParOf" srcId="{51293C24-F14A-42EE-AC03-509994254AE5}" destId="{CC7AE2A7-33FA-4547-8918-D87471AFE4E6}" srcOrd="25" destOrd="0" presId="urn:microsoft.com/office/officeart/2005/8/layout/bProcess4"/>
    <dgm:cxn modelId="{563317E1-2574-4F31-B28A-B1F4E32CCD8C}" type="presParOf" srcId="{51293C24-F14A-42EE-AC03-509994254AE5}" destId="{3AFBB32F-E760-4B27-A001-7D9A749D6884}" srcOrd="26" destOrd="0" presId="urn:microsoft.com/office/officeart/2005/8/layout/bProcess4"/>
    <dgm:cxn modelId="{835AF23F-0571-475F-8537-F92107B777A7}" type="presParOf" srcId="{3AFBB32F-E760-4B27-A001-7D9A749D6884}" destId="{290D7513-3505-47F3-93E3-9AAE83CD3992}" srcOrd="0" destOrd="0" presId="urn:microsoft.com/office/officeart/2005/8/layout/bProcess4"/>
    <dgm:cxn modelId="{CBBDBC29-A87A-4F46-B7F9-57EB99A62323}" type="presParOf" srcId="{3AFBB32F-E760-4B27-A001-7D9A749D6884}" destId="{87C52782-2A07-4EED-B8EC-8D4850A28C52}" srcOrd="1" destOrd="0" presId="urn:microsoft.com/office/officeart/2005/8/layout/bProcess4"/>
    <dgm:cxn modelId="{155D1442-7A10-4501-8606-9EA18F86FFA2}" type="presParOf" srcId="{51293C24-F14A-42EE-AC03-509994254AE5}" destId="{9D836FFF-8066-465F-841D-3CC4D4ED559C}" srcOrd="27" destOrd="0" presId="urn:microsoft.com/office/officeart/2005/8/layout/bProcess4"/>
    <dgm:cxn modelId="{D56C50FE-E807-4245-ADED-EDDAEE04DDA1}" type="presParOf" srcId="{51293C24-F14A-42EE-AC03-509994254AE5}" destId="{1F5F4BD5-A142-4E4C-BBEC-F717229F30A2}" srcOrd="28" destOrd="0" presId="urn:microsoft.com/office/officeart/2005/8/layout/bProcess4"/>
    <dgm:cxn modelId="{36EF64E8-42FC-429C-A19F-C5CD308CE141}" type="presParOf" srcId="{1F5F4BD5-A142-4E4C-BBEC-F717229F30A2}" destId="{738BBB79-D2EE-42BA-9A66-0728E34C815F}" srcOrd="0" destOrd="0" presId="urn:microsoft.com/office/officeart/2005/8/layout/bProcess4"/>
    <dgm:cxn modelId="{C06A2BE8-0030-402E-86D3-7E29478BB0CB}" type="presParOf" srcId="{1F5F4BD5-A142-4E4C-BBEC-F717229F30A2}" destId="{0BB337DB-3EB8-4E70-94EF-6AA2EE97DB16}" srcOrd="1" destOrd="0" presId="urn:microsoft.com/office/officeart/2005/8/layout/bProcess4"/>
    <dgm:cxn modelId="{17B4FD6E-1723-4368-8B87-A2507801DF1A}" type="presParOf" srcId="{51293C24-F14A-42EE-AC03-509994254AE5}" destId="{363764DA-A163-4623-842D-B0D66854DFD0}" srcOrd="29" destOrd="0" presId="urn:microsoft.com/office/officeart/2005/8/layout/bProcess4"/>
    <dgm:cxn modelId="{D9CDE90A-F5D3-420D-ACC7-26FEE1DC5DEB}" type="presParOf" srcId="{51293C24-F14A-42EE-AC03-509994254AE5}" destId="{2712E08E-F6B6-4E8F-B7BC-1A85655AB132}" srcOrd="30" destOrd="0" presId="urn:microsoft.com/office/officeart/2005/8/layout/bProcess4"/>
    <dgm:cxn modelId="{A119D08C-995F-4F7B-BDDC-685E692E82B0}" type="presParOf" srcId="{2712E08E-F6B6-4E8F-B7BC-1A85655AB132}" destId="{B8615016-C884-4434-8A04-79D64E34EB92}" srcOrd="0" destOrd="0" presId="urn:microsoft.com/office/officeart/2005/8/layout/bProcess4"/>
    <dgm:cxn modelId="{821A7AD8-F996-466F-99F3-6B5F9B1D40AB}" type="presParOf" srcId="{2712E08E-F6B6-4E8F-B7BC-1A85655AB132}" destId="{E0611A2C-BAEC-44F3-954F-8BBB6E53F28B}" srcOrd="1" destOrd="0" presId="urn:microsoft.com/office/officeart/2005/8/layout/bProcess4"/>
    <dgm:cxn modelId="{644FFF87-7A12-4038-B81A-C4CCE9EE9C65}" type="presParOf" srcId="{51293C24-F14A-42EE-AC03-509994254AE5}" destId="{6A1F3E9A-DCEF-4D77-B253-C8CC0E7FA51E}" srcOrd="31" destOrd="0" presId="urn:microsoft.com/office/officeart/2005/8/layout/bProcess4"/>
    <dgm:cxn modelId="{46B648ED-A1FF-4E6F-9117-E5E70A82F39D}" type="presParOf" srcId="{51293C24-F14A-42EE-AC03-509994254AE5}" destId="{EA12DA76-764C-432E-AAEB-DEACF38EAAD2}" srcOrd="32" destOrd="0" presId="urn:microsoft.com/office/officeart/2005/8/layout/bProcess4"/>
    <dgm:cxn modelId="{BD5C9BE7-8C70-4F1B-8841-54526E4270B5}" type="presParOf" srcId="{EA12DA76-764C-432E-AAEB-DEACF38EAAD2}" destId="{608A3F13-5C1F-4B9B-AA88-16867749D92E}" srcOrd="0" destOrd="0" presId="urn:microsoft.com/office/officeart/2005/8/layout/bProcess4"/>
    <dgm:cxn modelId="{6F415261-014A-4572-8CEF-6CC216FC8F2D}" type="presParOf" srcId="{EA12DA76-764C-432E-AAEB-DEACF38EAAD2}" destId="{32DA8D33-1EB1-4E2B-9624-49CA8FF3B32E}" srcOrd="1" destOrd="0" presId="urn:microsoft.com/office/officeart/2005/8/layout/bProcess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BD6D8E0-81C7-4A3F-84A6-AFD6F7A5685D}">
      <dsp:nvSpPr>
        <dsp:cNvPr id="0" name=""/>
        <dsp:cNvSpPr/>
      </dsp:nvSpPr>
      <dsp:spPr>
        <a:xfrm rot="10800000">
          <a:off x="1691612" y="1543"/>
          <a:ext cx="5675376" cy="1048401"/>
        </a:xfrm>
        <a:prstGeom prst="homePlat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62316" tIns="167640" rIns="312928" bIns="167640" numCol="1" spcCol="1270" anchor="ctr" anchorCtr="0">
          <a:noAutofit/>
        </a:bodyPr>
        <a:lstStyle/>
        <a:p>
          <a:pPr marL="0" lvl="0" indent="0" algn="ctr" defTabSz="1955800">
            <a:lnSpc>
              <a:spcPct val="90000"/>
            </a:lnSpc>
            <a:spcBef>
              <a:spcPct val="0"/>
            </a:spcBef>
            <a:spcAft>
              <a:spcPct val="35000"/>
            </a:spcAft>
            <a:buNone/>
          </a:pPr>
          <a:r>
            <a:rPr lang="en-US" sz="4400" kern="1200" dirty="0"/>
            <a:t>Cardiogenic shock </a:t>
          </a:r>
        </a:p>
      </dsp:txBody>
      <dsp:txXfrm rot="10800000">
        <a:off x="1953712" y="1543"/>
        <a:ext cx="5413276" cy="1048401"/>
      </dsp:txXfrm>
    </dsp:sp>
    <dsp:sp modelId="{733C182F-28B6-4F37-BB22-53B43BF7DFBA}">
      <dsp:nvSpPr>
        <dsp:cNvPr id="0" name=""/>
        <dsp:cNvSpPr/>
      </dsp:nvSpPr>
      <dsp:spPr>
        <a:xfrm>
          <a:off x="1167411" y="1543"/>
          <a:ext cx="1048401" cy="1048401"/>
        </a:xfrm>
        <a:prstGeom prst="ellipse">
          <a:avLst/>
        </a:prstGeom>
        <a:solidFill>
          <a:schemeClr val="accent1">
            <a:tint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A9868EB8-7825-48C0-9C81-D8C8FDBC79BD}">
      <dsp:nvSpPr>
        <dsp:cNvPr id="0" name=""/>
        <dsp:cNvSpPr/>
      </dsp:nvSpPr>
      <dsp:spPr>
        <a:xfrm rot="10800000">
          <a:off x="1691612" y="1362901"/>
          <a:ext cx="5675376" cy="1048401"/>
        </a:xfrm>
        <a:prstGeom prst="homePlat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62316" tIns="167640" rIns="312928" bIns="167640" numCol="1" spcCol="1270" anchor="ctr" anchorCtr="0">
          <a:noAutofit/>
        </a:bodyPr>
        <a:lstStyle/>
        <a:p>
          <a:pPr marL="0" lvl="0" indent="0" algn="ctr" defTabSz="1955800">
            <a:lnSpc>
              <a:spcPct val="90000"/>
            </a:lnSpc>
            <a:spcBef>
              <a:spcPct val="0"/>
            </a:spcBef>
            <a:spcAft>
              <a:spcPct val="35000"/>
            </a:spcAft>
            <a:buNone/>
          </a:pPr>
          <a:r>
            <a:rPr lang="en-US" sz="4400" kern="1200" dirty="0"/>
            <a:t>Anaphylactic shock </a:t>
          </a:r>
        </a:p>
      </dsp:txBody>
      <dsp:txXfrm rot="10800000">
        <a:off x="1953712" y="1362901"/>
        <a:ext cx="5413276" cy="1048401"/>
      </dsp:txXfrm>
    </dsp:sp>
    <dsp:sp modelId="{302F08CF-F624-4B11-A1CC-DA24639DE73B}">
      <dsp:nvSpPr>
        <dsp:cNvPr id="0" name=""/>
        <dsp:cNvSpPr/>
      </dsp:nvSpPr>
      <dsp:spPr>
        <a:xfrm>
          <a:off x="1167411" y="1362901"/>
          <a:ext cx="1048401" cy="1048401"/>
        </a:xfrm>
        <a:prstGeom prst="ellipse">
          <a:avLst/>
        </a:prstGeom>
        <a:solidFill>
          <a:schemeClr val="accent1">
            <a:tint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A301B090-3527-44C9-9FA7-6836887EE2F3}">
      <dsp:nvSpPr>
        <dsp:cNvPr id="0" name=""/>
        <dsp:cNvSpPr/>
      </dsp:nvSpPr>
      <dsp:spPr>
        <a:xfrm rot="10800000">
          <a:off x="1691612" y="2724258"/>
          <a:ext cx="5675376" cy="1048401"/>
        </a:xfrm>
        <a:prstGeom prst="homePlat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62316" tIns="167640" rIns="312928" bIns="167640" numCol="1" spcCol="1270" anchor="ctr" anchorCtr="0">
          <a:noAutofit/>
        </a:bodyPr>
        <a:lstStyle/>
        <a:p>
          <a:pPr marL="0" lvl="0" indent="0" algn="ctr" defTabSz="1955800">
            <a:lnSpc>
              <a:spcPct val="90000"/>
            </a:lnSpc>
            <a:spcBef>
              <a:spcPct val="0"/>
            </a:spcBef>
            <a:spcAft>
              <a:spcPct val="35000"/>
            </a:spcAft>
            <a:buNone/>
          </a:pPr>
          <a:r>
            <a:rPr lang="en-US" sz="4400" kern="1200" dirty="0" err="1"/>
            <a:t>Hypovolaemic</a:t>
          </a:r>
          <a:r>
            <a:rPr lang="en-US" sz="4400" kern="1200" dirty="0"/>
            <a:t> shock</a:t>
          </a:r>
        </a:p>
      </dsp:txBody>
      <dsp:txXfrm rot="10800000">
        <a:off x="1953712" y="2724258"/>
        <a:ext cx="5413276" cy="1048401"/>
      </dsp:txXfrm>
    </dsp:sp>
    <dsp:sp modelId="{43C22664-1C91-487B-8ABC-CE2EA919620F}">
      <dsp:nvSpPr>
        <dsp:cNvPr id="0" name=""/>
        <dsp:cNvSpPr/>
      </dsp:nvSpPr>
      <dsp:spPr>
        <a:xfrm>
          <a:off x="1167411" y="2724258"/>
          <a:ext cx="1048401" cy="1048401"/>
        </a:xfrm>
        <a:prstGeom prst="ellipse">
          <a:avLst/>
        </a:prstGeom>
        <a:solidFill>
          <a:schemeClr val="accent1">
            <a:tint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AB2FDAEB-52EF-4A70-AE9C-C2F4234F52FF}">
      <dsp:nvSpPr>
        <dsp:cNvPr id="0" name=""/>
        <dsp:cNvSpPr/>
      </dsp:nvSpPr>
      <dsp:spPr>
        <a:xfrm rot="10800000">
          <a:off x="1691612" y="4085616"/>
          <a:ext cx="5675376" cy="1048401"/>
        </a:xfrm>
        <a:prstGeom prst="homePlat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62316" tIns="167640" rIns="312928" bIns="167640" numCol="1" spcCol="1270" anchor="ctr" anchorCtr="0">
          <a:noAutofit/>
        </a:bodyPr>
        <a:lstStyle/>
        <a:p>
          <a:pPr marL="0" lvl="0" indent="0" algn="ctr" defTabSz="1955800">
            <a:lnSpc>
              <a:spcPct val="90000"/>
            </a:lnSpc>
            <a:spcBef>
              <a:spcPct val="0"/>
            </a:spcBef>
            <a:spcAft>
              <a:spcPct val="35000"/>
            </a:spcAft>
            <a:buNone/>
          </a:pPr>
          <a:r>
            <a:rPr lang="en-US" sz="4400" kern="1200" dirty="0" err="1"/>
            <a:t>Septicaemia</a:t>
          </a:r>
          <a:endParaRPr lang="en-US" sz="4400" kern="1200" dirty="0"/>
        </a:p>
      </dsp:txBody>
      <dsp:txXfrm rot="10800000">
        <a:off x="1953712" y="4085616"/>
        <a:ext cx="5413276" cy="1048401"/>
      </dsp:txXfrm>
    </dsp:sp>
    <dsp:sp modelId="{EBD33F16-69E3-4128-909E-2F11426F1D99}">
      <dsp:nvSpPr>
        <dsp:cNvPr id="0" name=""/>
        <dsp:cNvSpPr/>
      </dsp:nvSpPr>
      <dsp:spPr>
        <a:xfrm>
          <a:off x="1167411" y="4085616"/>
          <a:ext cx="1048401" cy="1048401"/>
        </a:xfrm>
        <a:prstGeom prst="ellipse">
          <a:avLst/>
        </a:prstGeom>
        <a:solidFill>
          <a:schemeClr val="accent1">
            <a:tint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ED85E1E-4753-4C04-A335-ABD1E35C36CB}">
      <dsp:nvSpPr>
        <dsp:cNvPr id="0" name=""/>
        <dsp:cNvSpPr/>
      </dsp:nvSpPr>
      <dsp:spPr>
        <a:xfrm>
          <a:off x="1028259" y="906523"/>
          <a:ext cx="1625062" cy="1625062"/>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86C8F668-96DC-483F-B56B-1AA9C0B03BB7}">
      <dsp:nvSpPr>
        <dsp:cNvPr id="0" name=""/>
        <dsp:cNvSpPr/>
      </dsp:nvSpPr>
      <dsp:spPr>
        <a:xfrm>
          <a:off x="35165" y="2945476"/>
          <a:ext cx="361125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022350">
            <a:lnSpc>
              <a:spcPct val="100000"/>
            </a:lnSpc>
            <a:spcBef>
              <a:spcPct val="0"/>
            </a:spcBef>
            <a:spcAft>
              <a:spcPct val="35000"/>
            </a:spcAft>
            <a:buNone/>
          </a:pPr>
          <a:r>
            <a:rPr lang="en-US" sz="2300" b="0" i="0" kern="1200" baseline="0" dirty="0"/>
            <a:t>Coronary cardiogenic shock</a:t>
          </a:r>
          <a:endParaRPr lang="en-US" sz="2300" kern="1200" dirty="0"/>
        </a:p>
      </dsp:txBody>
      <dsp:txXfrm>
        <a:off x="35165" y="2945476"/>
        <a:ext cx="3611250" cy="720000"/>
      </dsp:txXfrm>
    </dsp:sp>
    <dsp:sp modelId="{D15F5A6F-843F-45E6-A3FA-43E800008DBB}">
      <dsp:nvSpPr>
        <dsp:cNvPr id="0" name=""/>
        <dsp:cNvSpPr/>
      </dsp:nvSpPr>
      <dsp:spPr>
        <a:xfrm>
          <a:off x="5271478" y="906523"/>
          <a:ext cx="1625062" cy="1625062"/>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AE3AA91-C17F-49E5-86E7-907B2BDC8D8F}">
      <dsp:nvSpPr>
        <dsp:cNvPr id="0" name=""/>
        <dsp:cNvSpPr/>
      </dsp:nvSpPr>
      <dsp:spPr>
        <a:xfrm>
          <a:off x="4278384" y="2945476"/>
          <a:ext cx="361125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022350">
            <a:lnSpc>
              <a:spcPct val="100000"/>
            </a:lnSpc>
            <a:spcBef>
              <a:spcPct val="0"/>
            </a:spcBef>
            <a:spcAft>
              <a:spcPct val="35000"/>
            </a:spcAft>
            <a:buNone/>
          </a:pPr>
          <a:r>
            <a:rPr lang="en-US" sz="2300" kern="1200"/>
            <a:t>Non coronary cardiogenic shock</a:t>
          </a:r>
        </a:p>
      </dsp:txBody>
      <dsp:txXfrm>
        <a:off x="4278384" y="2945476"/>
        <a:ext cx="3611250" cy="72000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9718157-FE3B-4782-9B55-4CD898003C14}">
      <dsp:nvSpPr>
        <dsp:cNvPr id="0" name=""/>
        <dsp:cNvSpPr/>
      </dsp:nvSpPr>
      <dsp:spPr>
        <a:xfrm>
          <a:off x="213355" y="3364"/>
          <a:ext cx="4346457" cy="786728"/>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b="1" kern="1200" dirty="0">
              <a:solidFill>
                <a:schemeClr val="bg1"/>
              </a:solidFill>
            </a:rPr>
            <a:t>Skin: itching, erythema and Urtica</a:t>
          </a:r>
        </a:p>
      </dsp:txBody>
      <dsp:txXfrm>
        <a:off x="236397" y="26406"/>
        <a:ext cx="4300373" cy="740644"/>
      </dsp:txXfrm>
    </dsp:sp>
    <dsp:sp modelId="{B932F91E-FDB6-4324-AA54-5B8BB6257C4E}">
      <dsp:nvSpPr>
        <dsp:cNvPr id="0" name=""/>
        <dsp:cNvSpPr/>
      </dsp:nvSpPr>
      <dsp:spPr>
        <a:xfrm rot="5400000">
          <a:off x="2239072" y="809761"/>
          <a:ext cx="295023" cy="354028"/>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a:lnSpc>
              <a:spcPct val="90000"/>
            </a:lnSpc>
            <a:spcBef>
              <a:spcPct val="0"/>
            </a:spcBef>
            <a:spcAft>
              <a:spcPct val="35000"/>
            </a:spcAft>
            <a:buNone/>
          </a:pPr>
          <a:endParaRPr lang="en-US" sz="1400" kern="1200"/>
        </a:p>
      </dsp:txBody>
      <dsp:txXfrm rot="-5400000">
        <a:off x="2280376" y="839264"/>
        <a:ext cx="212416" cy="206516"/>
      </dsp:txXfrm>
    </dsp:sp>
    <dsp:sp modelId="{1A8FF176-A54A-40E0-8D79-2FC5F212B8BE}">
      <dsp:nvSpPr>
        <dsp:cNvPr id="0" name=""/>
        <dsp:cNvSpPr/>
      </dsp:nvSpPr>
      <dsp:spPr>
        <a:xfrm>
          <a:off x="213355" y="1183458"/>
          <a:ext cx="4346457" cy="786728"/>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US" sz="1600" kern="1200" dirty="0"/>
            <a:t>Respiratory: Sneezing, runny nose, clogged, coughing, wheezing, swollen larynx, tightness, hoarseness and cyanosis</a:t>
          </a:r>
          <a:r>
            <a:rPr lang="en-US" sz="1300" kern="1200" dirty="0"/>
            <a:t>. </a:t>
          </a:r>
        </a:p>
      </dsp:txBody>
      <dsp:txXfrm>
        <a:off x="236397" y="1206500"/>
        <a:ext cx="4300373" cy="740644"/>
      </dsp:txXfrm>
    </dsp:sp>
    <dsp:sp modelId="{CD617D40-87B7-404D-B8E8-828796BDB454}">
      <dsp:nvSpPr>
        <dsp:cNvPr id="0" name=""/>
        <dsp:cNvSpPr/>
      </dsp:nvSpPr>
      <dsp:spPr>
        <a:xfrm rot="5400000">
          <a:off x="2239072" y="1989855"/>
          <a:ext cx="295023" cy="354028"/>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a:lnSpc>
              <a:spcPct val="90000"/>
            </a:lnSpc>
            <a:spcBef>
              <a:spcPct val="0"/>
            </a:spcBef>
            <a:spcAft>
              <a:spcPct val="35000"/>
            </a:spcAft>
            <a:buNone/>
          </a:pPr>
          <a:endParaRPr lang="en-US" sz="1400" kern="1200"/>
        </a:p>
      </dsp:txBody>
      <dsp:txXfrm rot="-5400000">
        <a:off x="2280376" y="2019358"/>
        <a:ext cx="212416" cy="206516"/>
      </dsp:txXfrm>
    </dsp:sp>
    <dsp:sp modelId="{DB5DAEB4-ACA8-4376-8663-551AD53F0B68}">
      <dsp:nvSpPr>
        <dsp:cNvPr id="0" name=""/>
        <dsp:cNvSpPr/>
      </dsp:nvSpPr>
      <dsp:spPr>
        <a:xfrm>
          <a:off x="213355" y="2363551"/>
          <a:ext cx="4346457" cy="786728"/>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US" sz="1600" kern="1200" dirty="0">
              <a:solidFill>
                <a:prstClr val="white"/>
              </a:solidFill>
              <a:latin typeface="Calibri"/>
              <a:ea typeface="+mn-ea"/>
              <a:cs typeface="+mn-cs"/>
            </a:rPr>
            <a:t>Digestive: nausea, vomiting, diarrhea and abdominal pain</a:t>
          </a:r>
        </a:p>
      </dsp:txBody>
      <dsp:txXfrm>
        <a:off x="236397" y="2386593"/>
        <a:ext cx="4300373" cy="740644"/>
      </dsp:txXfrm>
    </dsp:sp>
    <dsp:sp modelId="{05A03DA6-95E3-43C6-A6C4-6FC459689298}">
      <dsp:nvSpPr>
        <dsp:cNvPr id="0" name=""/>
        <dsp:cNvSpPr/>
      </dsp:nvSpPr>
      <dsp:spPr>
        <a:xfrm rot="5346232">
          <a:off x="2259043" y="3155297"/>
          <a:ext cx="273080" cy="354028"/>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577850">
            <a:lnSpc>
              <a:spcPct val="90000"/>
            </a:lnSpc>
            <a:spcBef>
              <a:spcPct val="0"/>
            </a:spcBef>
            <a:spcAft>
              <a:spcPct val="35000"/>
            </a:spcAft>
            <a:buNone/>
          </a:pPr>
          <a:endParaRPr lang="en-US" sz="1300" kern="1200"/>
        </a:p>
      </dsp:txBody>
      <dsp:txXfrm rot="-5400000">
        <a:off x="2288734" y="3195776"/>
        <a:ext cx="212416" cy="191156"/>
      </dsp:txXfrm>
    </dsp:sp>
    <dsp:sp modelId="{3B32D883-31ED-41A6-A069-EC84EA5A7380}">
      <dsp:nvSpPr>
        <dsp:cNvPr id="0" name=""/>
        <dsp:cNvSpPr/>
      </dsp:nvSpPr>
      <dsp:spPr>
        <a:xfrm>
          <a:off x="213355" y="3514343"/>
          <a:ext cx="4382457" cy="786728"/>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US" sz="1600" kern="1200" dirty="0">
              <a:solidFill>
                <a:prstClr val="white"/>
              </a:solidFill>
              <a:latin typeface="Calibri"/>
              <a:ea typeface="+mn-ea"/>
              <a:cs typeface="+mn-cs"/>
            </a:rPr>
            <a:t>Eye: itching and tears </a:t>
          </a:r>
        </a:p>
      </dsp:txBody>
      <dsp:txXfrm>
        <a:off x="236397" y="3537385"/>
        <a:ext cx="4336373" cy="740644"/>
      </dsp:txXfrm>
    </dsp:sp>
    <dsp:sp modelId="{4DD588EA-F6F2-4557-B80B-9A12B1F22E1E}">
      <dsp:nvSpPr>
        <dsp:cNvPr id="0" name=""/>
        <dsp:cNvSpPr/>
      </dsp:nvSpPr>
      <dsp:spPr>
        <a:xfrm rot="5451163">
          <a:off x="2237066" y="4335391"/>
          <a:ext cx="317034" cy="354028"/>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66750">
            <a:lnSpc>
              <a:spcPct val="90000"/>
            </a:lnSpc>
            <a:spcBef>
              <a:spcPct val="0"/>
            </a:spcBef>
            <a:spcAft>
              <a:spcPct val="35000"/>
            </a:spcAft>
            <a:buNone/>
          </a:pPr>
          <a:endParaRPr lang="en-US" sz="1500" kern="1200"/>
        </a:p>
      </dsp:txBody>
      <dsp:txXfrm rot="-5400000">
        <a:off x="2290083" y="4353893"/>
        <a:ext cx="212416" cy="221924"/>
      </dsp:txXfrm>
    </dsp:sp>
    <dsp:sp modelId="{7513307A-D3FE-47F2-B251-BD1B804310F4}">
      <dsp:nvSpPr>
        <dsp:cNvPr id="0" name=""/>
        <dsp:cNvSpPr/>
      </dsp:nvSpPr>
      <dsp:spPr>
        <a:xfrm>
          <a:off x="289558" y="4723738"/>
          <a:ext cx="4194051" cy="786728"/>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US" sz="1600" kern="1200" dirty="0">
              <a:solidFill>
                <a:prstClr val="white"/>
              </a:solidFill>
              <a:latin typeface="Calibri"/>
              <a:ea typeface="+mn-ea"/>
              <a:cs typeface="+mn-cs"/>
            </a:rPr>
            <a:t>Cardiovascular: collapse, fainting, hypotension, pale, tachycardia, arrhythmias and cardiac arrest.</a:t>
          </a:r>
        </a:p>
      </dsp:txBody>
      <dsp:txXfrm>
        <a:off x="312600" y="4746780"/>
        <a:ext cx="4147967" cy="740644"/>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190AE75-E0D6-4DAE-B756-7A5C2ECA233A}">
      <dsp:nvSpPr>
        <dsp:cNvPr id="0" name=""/>
        <dsp:cNvSpPr/>
      </dsp:nvSpPr>
      <dsp:spPr>
        <a:xfrm>
          <a:off x="0" y="1783"/>
          <a:ext cx="4773168" cy="760036"/>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68C2940-8FAA-4C01-B242-F7B51644264B}">
      <dsp:nvSpPr>
        <dsp:cNvPr id="0" name=""/>
        <dsp:cNvSpPr/>
      </dsp:nvSpPr>
      <dsp:spPr>
        <a:xfrm>
          <a:off x="229911" y="172791"/>
          <a:ext cx="418020" cy="41802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64EA184D-63B2-4A05-802A-550B1B38E2B1}">
      <dsp:nvSpPr>
        <dsp:cNvPr id="0" name=""/>
        <dsp:cNvSpPr/>
      </dsp:nvSpPr>
      <dsp:spPr>
        <a:xfrm>
          <a:off x="877842" y="1783"/>
          <a:ext cx="3895325" cy="76003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437" tIns="80437" rIns="80437" bIns="80437" numCol="1" spcCol="1270" anchor="ctr" anchorCtr="0">
          <a:noAutofit/>
        </a:bodyPr>
        <a:lstStyle/>
        <a:p>
          <a:pPr marL="0" lvl="0" indent="0" algn="l" defTabSz="1066800">
            <a:lnSpc>
              <a:spcPct val="90000"/>
            </a:lnSpc>
            <a:spcBef>
              <a:spcPct val="0"/>
            </a:spcBef>
            <a:spcAft>
              <a:spcPct val="35000"/>
            </a:spcAft>
            <a:buNone/>
          </a:pPr>
          <a:r>
            <a:rPr lang="en-US" sz="2400" b="1" kern="1200" dirty="0"/>
            <a:t>Epinephrine</a:t>
          </a:r>
          <a:r>
            <a:rPr lang="en-US" sz="1600" b="0" kern="1200" dirty="0"/>
            <a:t> </a:t>
          </a:r>
        </a:p>
      </dsp:txBody>
      <dsp:txXfrm>
        <a:off x="877842" y="1783"/>
        <a:ext cx="3895325" cy="760036"/>
      </dsp:txXfrm>
    </dsp:sp>
    <dsp:sp modelId="{B1CADAF2-FBC0-4AA8-AC69-35CBF8319C01}">
      <dsp:nvSpPr>
        <dsp:cNvPr id="0" name=""/>
        <dsp:cNvSpPr/>
      </dsp:nvSpPr>
      <dsp:spPr>
        <a:xfrm>
          <a:off x="0" y="923540"/>
          <a:ext cx="4773168" cy="760036"/>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403D641-8C29-438C-957D-6469A1221CBE}">
      <dsp:nvSpPr>
        <dsp:cNvPr id="0" name=""/>
        <dsp:cNvSpPr/>
      </dsp:nvSpPr>
      <dsp:spPr>
        <a:xfrm>
          <a:off x="229911" y="1122837"/>
          <a:ext cx="418020" cy="41802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ACA0ECC1-60CE-40DD-A078-F575F831F277}">
      <dsp:nvSpPr>
        <dsp:cNvPr id="0" name=""/>
        <dsp:cNvSpPr/>
      </dsp:nvSpPr>
      <dsp:spPr>
        <a:xfrm>
          <a:off x="877842" y="951829"/>
          <a:ext cx="3895325" cy="76003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437" tIns="80437" rIns="80437" bIns="80437" numCol="1" spcCol="1270" anchor="ctr" anchorCtr="0">
          <a:noAutofit/>
        </a:bodyPr>
        <a:lstStyle/>
        <a:p>
          <a:pPr marL="0" lvl="0" indent="0" algn="l" defTabSz="1066800">
            <a:lnSpc>
              <a:spcPct val="90000"/>
            </a:lnSpc>
            <a:spcBef>
              <a:spcPct val="0"/>
            </a:spcBef>
            <a:spcAft>
              <a:spcPct val="35000"/>
            </a:spcAft>
            <a:buNone/>
          </a:pPr>
          <a:r>
            <a:rPr lang="en-US" sz="2400" b="1" kern="1200" dirty="0">
              <a:solidFill>
                <a:prstClr val="black">
                  <a:hueOff val="0"/>
                  <a:satOff val="0"/>
                  <a:lumOff val="0"/>
                  <a:alphaOff val="0"/>
                </a:prstClr>
              </a:solidFill>
              <a:latin typeface="Calibri"/>
              <a:ea typeface="+mn-ea"/>
              <a:cs typeface="+mn-cs"/>
            </a:rPr>
            <a:t>Anti-histaminic drugs</a:t>
          </a:r>
        </a:p>
      </dsp:txBody>
      <dsp:txXfrm>
        <a:off x="877842" y="951829"/>
        <a:ext cx="3895325" cy="760036"/>
      </dsp:txXfrm>
    </dsp:sp>
    <dsp:sp modelId="{60195114-BA89-48A3-97D0-CE1F78D174A3}">
      <dsp:nvSpPr>
        <dsp:cNvPr id="0" name=""/>
        <dsp:cNvSpPr/>
      </dsp:nvSpPr>
      <dsp:spPr>
        <a:xfrm>
          <a:off x="0" y="1901874"/>
          <a:ext cx="4773168" cy="760036"/>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1B5526D-33B7-4404-B666-220184BEC8D1}">
      <dsp:nvSpPr>
        <dsp:cNvPr id="0" name=""/>
        <dsp:cNvSpPr/>
      </dsp:nvSpPr>
      <dsp:spPr>
        <a:xfrm>
          <a:off x="229911" y="2072883"/>
          <a:ext cx="418020" cy="418020"/>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19604A96-0290-4DDF-8231-A2293D4F8D68}">
      <dsp:nvSpPr>
        <dsp:cNvPr id="0" name=""/>
        <dsp:cNvSpPr/>
      </dsp:nvSpPr>
      <dsp:spPr>
        <a:xfrm>
          <a:off x="877842" y="1901874"/>
          <a:ext cx="3895325" cy="76003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437" tIns="80437" rIns="80437" bIns="80437" numCol="1" spcCol="1270" anchor="ctr" anchorCtr="0">
          <a:noAutofit/>
        </a:bodyPr>
        <a:lstStyle/>
        <a:p>
          <a:pPr marL="0" lvl="0" indent="0" algn="l" defTabSz="1066800">
            <a:lnSpc>
              <a:spcPct val="90000"/>
            </a:lnSpc>
            <a:spcBef>
              <a:spcPct val="0"/>
            </a:spcBef>
            <a:spcAft>
              <a:spcPct val="35000"/>
            </a:spcAft>
            <a:buNone/>
          </a:pPr>
          <a:r>
            <a:rPr lang="en-US" sz="2400" b="1" kern="1200" dirty="0">
              <a:solidFill>
                <a:prstClr val="black">
                  <a:hueOff val="0"/>
                  <a:satOff val="0"/>
                  <a:lumOff val="0"/>
                  <a:alphaOff val="0"/>
                </a:prstClr>
              </a:solidFill>
              <a:latin typeface="Calibri"/>
              <a:ea typeface="+mn-ea"/>
              <a:cs typeface="+mn-cs"/>
            </a:rPr>
            <a:t>Corticosteroids</a:t>
          </a:r>
        </a:p>
      </dsp:txBody>
      <dsp:txXfrm>
        <a:off x="877842" y="1901874"/>
        <a:ext cx="3895325" cy="760036"/>
      </dsp:txXfrm>
    </dsp:sp>
    <dsp:sp modelId="{4C62B5EF-FC41-4946-B0E7-2C3F2B6DBBCA}">
      <dsp:nvSpPr>
        <dsp:cNvPr id="0" name=""/>
        <dsp:cNvSpPr/>
      </dsp:nvSpPr>
      <dsp:spPr>
        <a:xfrm>
          <a:off x="0" y="2851920"/>
          <a:ext cx="4773168" cy="760036"/>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7E0B285-1FFF-47D9-9FF6-5BC3C32549EA}">
      <dsp:nvSpPr>
        <dsp:cNvPr id="0" name=""/>
        <dsp:cNvSpPr/>
      </dsp:nvSpPr>
      <dsp:spPr>
        <a:xfrm>
          <a:off x="229911" y="3022928"/>
          <a:ext cx="418020" cy="418020"/>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EE3F6DFA-11FA-4742-B33A-9768B510358C}">
      <dsp:nvSpPr>
        <dsp:cNvPr id="0" name=""/>
        <dsp:cNvSpPr/>
      </dsp:nvSpPr>
      <dsp:spPr>
        <a:xfrm>
          <a:off x="877842" y="2851920"/>
          <a:ext cx="3895325" cy="76003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437" tIns="80437" rIns="80437" bIns="80437" numCol="1" spcCol="1270" anchor="ctr" anchorCtr="0">
          <a:noAutofit/>
        </a:bodyPr>
        <a:lstStyle/>
        <a:p>
          <a:pPr marL="0" lvl="0" indent="0" algn="l" defTabSz="1066800">
            <a:lnSpc>
              <a:spcPct val="90000"/>
            </a:lnSpc>
            <a:spcBef>
              <a:spcPct val="0"/>
            </a:spcBef>
            <a:spcAft>
              <a:spcPct val="35000"/>
            </a:spcAft>
            <a:buNone/>
          </a:pPr>
          <a:r>
            <a:rPr lang="en-US" sz="1800" b="1" kern="1200" dirty="0">
              <a:solidFill>
                <a:prstClr val="black">
                  <a:hueOff val="0"/>
                  <a:satOff val="0"/>
                  <a:lumOff val="0"/>
                  <a:alphaOff val="0"/>
                </a:prstClr>
              </a:solidFill>
              <a:latin typeface="Calibri"/>
              <a:ea typeface="+mn-ea"/>
              <a:cs typeface="+mn-cs"/>
            </a:rPr>
            <a:t>Bronchodilators </a:t>
          </a:r>
        </a:p>
      </dsp:txBody>
      <dsp:txXfrm>
        <a:off x="877842" y="2851920"/>
        <a:ext cx="3895325" cy="760036"/>
      </dsp:txXfrm>
    </dsp:sp>
    <dsp:sp modelId="{C5678D0F-CB0E-4041-BF6F-CBE1706EA35F}">
      <dsp:nvSpPr>
        <dsp:cNvPr id="0" name=""/>
        <dsp:cNvSpPr/>
      </dsp:nvSpPr>
      <dsp:spPr>
        <a:xfrm>
          <a:off x="0" y="3801966"/>
          <a:ext cx="4773168" cy="760036"/>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CD1EFD1-33E0-4010-9B46-558F4D427C2B}">
      <dsp:nvSpPr>
        <dsp:cNvPr id="0" name=""/>
        <dsp:cNvSpPr/>
      </dsp:nvSpPr>
      <dsp:spPr>
        <a:xfrm>
          <a:off x="229911" y="3972974"/>
          <a:ext cx="418020" cy="418020"/>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81778457-2AD1-494E-B9FD-AF144CC2FC38}">
      <dsp:nvSpPr>
        <dsp:cNvPr id="0" name=""/>
        <dsp:cNvSpPr/>
      </dsp:nvSpPr>
      <dsp:spPr>
        <a:xfrm>
          <a:off x="877842" y="3801966"/>
          <a:ext cx="3895325" cy="76003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437" tIns="80437" rIns="80437" bIns="80437" numCol="1" spcCol="1270" anchor="ctr" anchorCtr="0">
          <a:noAutofit/>
        </a:bodyPr>
        <a:lstStyle/>
        <a:p>
          <a:pPr marL="0" lvl="0" indent="0" algn="l" defTabSz="1066800">
            <a:lnSpc>
              <a:spcPct val="90000"/>
            </a:lnSpc>
            <a:spcBef>
              <a:spcPct val="0"/>
            </a:spcBef>
            <a:spcAft>
              <a:spcPct val="35000"/>
            </a:spcAft>
            <a:buNone/>
          </a:pPr>
          <a:r>
            <a:rPr lang="en-US" sz="2400" b="1" kern="1200" dirty="0">
              <a:solidFill>
                <a:prstClr val="black">
                  <a:hueOff val="0"/>
                  <a:satOff val="0"/>
                  <a:lumOff val="0"/>
                  <a:alphaOff val="0"/>
                </a:prstClr>
              </a:solidFill>
              <a:latin typeface="Calibri"/>
              <a:ea typeface="+mn-ea"/>
              <a:cs typeface="+mn-cs"/>
            </a:rPr>
            <a:t>Oxygen</a:t>
          </a:r>
        </a:p>
      </dsp:txBody>
      <dsp:txXfrm>
        <a:off x="877842" y="3801966"/>
        <a:ext cx="3895325" cy="760036"/>
      </dsp:txXfrm>
    </dsp:sp>
    <dsp:sp modelId="{F31BB2F6-E027-4B2F-8C4C-1083ECF5F244}">
      <dsp:nvSpPr>
        <dsp:cNvPr id="0" name=""/>
        <dsp:cNvSpPr/>
      </dsp:nvSpPr>
      <dsp:spPr>
        <a:xfrm>
          <a:off x="0" y="4752011"/>
          <a:ext cx="4773168" cy="760036"/>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E07C4C9-D8EB-442A-B49F-46A95186AC12}">
      <dsp:nvSpPr>
        <dsp:cNvPr id="0" name=""/>
        <dsp:cNvSpPr/>
      </dsp:nvSpPr>
      <dsp:spPr>
        <a:xfrm>
          <a:off x="229911" y="4923020"/>
          <a:ext cx="418020" cy="418020"/>
        </a:xfrm>
        <a:prstGeom prst="rect">
          <a:avLst/>
        </a:prstGeom>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58C27F69-70ED-4384-8AE6-84D26B6161CB}">
      <dsp:nvSpPr>
        <dsp:cNvPr id="0" name=""/>
        <dsp:cNvSpPr/>
      </dsp:nvSpPr>
      <dsp:spPr>
        <a:xfrm>
          <a:off x="877842" y="4752011"/>
          <a:ext cx="3895325" cy="76003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437" tIns="80437" rIns="80437" bIns="80437" numCol="1" spcCol="1270" anchor="ctr" anchorCtr="0">
          <a:noAutofit/>
        </a:bodyPr>
        <a:lstStyle/>
        <a:p>
          <a:pPr marL="0" lvl="0" indent="0" algn="l" defTabSz="1066800">
            <a:lnSpc>
              <a:spcPct val="90000"/>
            </a:lnSpc>
            <a:spcBef>
              <a:spcPct val="0"/>
            </a:spcBef>
            <a:spcAft>
              <a:spcPct val="35000"/>
            </a:spcAft>
            <a:buNone/>
          </a:pPr>
          <a:r>
            <a:rPr lang="en-US" sz="2400" b="1" kern="1200" dirty="0">
              <a:solidFill>
                <a:prstClr val="black">
                  <a:hueOff val="0"/>
                  <a:satOff val="0"/>
                  <a:lumOff val="0"/>
                  <a:alphaOff val="0"/>
                </a:prstClr>
              </a:solidFill>
              <a:latin typeface="Calibri"/>
              <a:ea typeface="+mn-ea"/>
              <a:cs typeface="+mn-cs"/>
            </a:rPr>
            <a:t>Fluids </a:t>
          </a:r>
        </a:p>
      </dsp:txBody>
      <dsp:txXfrm>
        <a:off x="877842" y="4752011"/>
        <a:ext cx="3895325" cy="760036"/>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087BF7F-A6BA-4E63-8DFA-32BF2652E7D6}">
      <dsp:nvSpPr>
        <dsp:cNvPr id="0" name=""/>
        <dsp:cNvSpPr/>
      </dsp:nvSpPr>
      <dsp:spPr>
        <a:xfrm>
          <a:off x="990" y="579393"/>
          <a:ext cx="3477136" cy="2207981"/>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D7EFC64-0B21-45E5-B00B-A284BA610329}">
      <dsp:nvSpPr>
        <dsp:cNvPr id="0" name=""/>
        <dsp:cNvSpPr/>
      </dsp:nvSpPr>
      <dsp:spPr>
        <a:xfrm>
          <a:off x="387339" y="946424"/>
          <a:ext cx="3477136" cy="2207981"/>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29540" tIns="129540" rIns="129540" bIns="129540" numCol="1" spcCol="1270" anchor="ctr" anchorCtr="0">
          <a:noAutofit/>
        </a:bodyPr>
        <a:lstStyle/>
        <a:p>
          <a:pPr marL="0" lvl="0" indent="0" algn="ctr" defTabSz="1511300">
            <a:lnSpc>
              <a:spcPct val="90000"/>
            </a:lnSpc>
            <a:spcBef>
              <a:spcPct val="0"/>
            </a:spcBef>
            <a:spcAft>
              <a:spcPct val="35000"/>
            </a:spcAft>
            <a:buNone/>
          </a:pPr>
          <a:r>
            <a:rPr lang="en-US" sz="3400" b="1" kern="1200" dirty="0"/>
            <a:t>Hemorrhagic: </a:t>
          </a:r>
          <a:r>
            <a:rPr lang="en-US" sz="3400" kern="1200" dirty="0"/>
            <a:t>trauma and GIT bleeding</a:t>
          </a:r>
        </a:p>
      </dsp:txBody>
      <dsp:txXfrm>
        <a:off x="452009" y="1011094"/>
        <a:ext cx="3347796" cy="2078641"/>
      </dsp:txXfrm>
    </dsp:sp>
    <dsp:sp modelId="{E262A54E-8982-4DD8-A106-E41DAFFD9043}">
      <dsp:nvSpPr>
        <dsp:cNvPr id="0" name=""/>
        <dsp:cNvSpPr/>
      </dsp:nvSpPr>
      <dsp:spPr>
        <a:xfrm>
          <a:off x="4250824" y="579393"/>
          <a:ext cx="3477136" cy="2207981"/>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0716EF9-59B7-4A7D-A9C9-A2E041E76FB1}">
      <dsp:nvSpPr>
        <dsp:cNvPr id="0" name=""/>
        <dsp:cNvSpPr/>
      </dsp:nvSpPr>
      <dsp:spPr>
        <a:xfrm>
          <a:off x="4637172" y="946424"/>
          <a:ext cx="3477136" cy="2207981"/>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29540" tIns="129540" rIns="129540" bIns="129540" numCol="1" spcCol="1270" anchor="ctr" anchorCtr="0">
          <a:noAutofit/>
        </a:bodyPr>
        <a:lstStyle/>
        <a:p>
          <a:pPr marL="0" lvl="0" indent="0" algn="ctr" defTabSz="1511300">
            <a:lnSpc>
              <a:spcPct val="90000"/>
            </a:lnSpc>
            <a:spcBef>
              <a:spcPct val="0"/>
            </a:spcBef>
            <a:spcAft>
              <a:spcPct val="35000"/>
            </a:spcAft>
            <a:buNone/>
          </a:pPr>
          <a:r>
            <a:rPr lang="en-US" sz="3400" b="1" kern="1200" dirty="0"/>
            <a:t>Non-</a:t>
          </a:r>
          <a:r>
            <a:rPr lang="en-US" sz="3400" b="0" i="0" kern="1200" baseline="0" dirty="0"/>
            <a:t> </a:t>
          </a:r>
          <a:r>
            <a:rPr lang="en-US" sz="3400" b="1" kern="1200" dirty="0"/>
            <a:t>Hemorrhagic: </a:t>
          </a:r>
          <a:r>
            <a:rPr lang="en-US" sz="3400" kern="1200" dirty="0"/>
            <a:t>external fluid loss</a:t>
          </a:r>
        </a:p>
      </dsp:txBody>
      <dsp:txXfrm>
        <a:off x="4701842" y="1011094"/>
        <a:ext cx="3347796" cy="2078641"/>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9B3FB97-4F58-4DB4-9187-7A445393A805}">
      <dsp:nvSpPr>
        <dsp:cNvPr id="0" name=""/>
        <dsp:cNvSpPr/>
      </dsp:nvSpPr>
      <dsp:spPr>
        <a:xfrm rot="5400000">
          <a:off x="-179859" y="1334278"/>
          <a:ext cx="806412" cy="97634"/>
        </a:xfrm>
        <a:prstGeom prst="rect">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A5347EBF-ADD6-480E-9F07-1672686E9C7E}">
      <dsp:nvSpPr>
        <dsp:cNvPr id="0" name=""/>
        <dsp:cNvSpPr/>
      </dsp:nvSpPr>
      <dsp:spPr>
        <a:xfrm>
          <a:off x="2778" y="815382"/>
          <a:ext cx="1084826" cy="650895"/>
        </a:xfrm>
        <a:prstGeom prst="roundRect">
          <a:avLst>
            <a:gd name="adj" fmla="val 10000"/>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US" sz="1200" b="0" i="0" kern="1200" dirty="0"/>
            <a:t>Breathing faster than normal.</a:t>
          </a:r>
          <a:endParaRPr lang="en-US" sz="1200" kern="1200" dirty="0"/>
        </a:p>
      </dsp:txBody>
      <dsp:txXfrm>
        <a:off x="21842" y="834446"/>
        <a:ext cx="1046698" cy="612767"/>
      </dsp:txXfrm>
    </dsp:sp>
    <dsp:sp modelId="{C497D2E4-900B-4B44-8D92-339A12B6A84E}">
      <dsp:nvSpPr>
        <dsp:cNvPr id="0" name=""/>
        <dsp:cNvSpPr/>
      </dsp:nvSpPr>
      <dsp:spPr>
        <a:xfrm rot="5400000">
          <a:off x="-179859" y="2147898"/>
          <a:ext cx="806412" cy="97634"/>
        </a:xfrm>
        <a:prstGeom prst="rect">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6C1E608A-A0DE-4F5F-903F-F741EA21549C}">
      <dsp:nvSpPr>
        <dsp:cNvPr id="0" name=""/>
        <dsp:cNvSpPr/>
      </dsp:nvSpPr>
      <dsp:spPr>
        <a:xfrm>
          <a:off x="2778" y="1629002"/>
          <a:ext cx="1084826" cy="650895"/>
        </a:xfrm>
        <a:prstGeom prst="roundRect">
          <a:avLst>
            <a:gd name="adj" fmla="val 10000"/>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US" sz="1200" b="0" i="0" kern="1200" dirty="0"/>
            <a:t>Feeling confused or anxious.</a:t>
          </a:r>
          <a:endParaRPr lang="en-US" sz="1200" kern="1200" dirty="0"/>
        </a:p>
      </dsp:txBody>
      <dsp:txXfrm>
        <a:off x="21842" y="1648066"/>
        <a:ext cx="1046698" cy="612767"/>
      </dsp:txXfrm>
    </dsp:sp>
    <dsp:sp modelId="{B5B389CE-ABBE-4A27-8149-3D2566C26AD8}">
      <dsp:nvSpPr>
        <dsp:cNvPr id="0" name=""/>
        <dsp:cNvSpPr/>
      </dsp:nvSpPr>
      <dsp:spPr>
        <a:xfrm rot="5400000">
          <a:off x="-179859" y="2961518"/>
          <a:ext cx="806412" cy="97634"/>
        </a:xfrm>
        <a:prstGeom prst="rect">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5FBE8F1A-6F5C-43EA-B770-40D19D43F95E}">
      <dsp:nvSpPr>
        <dsp:cNvPr id="0" name=""/>
        <dsp:cNvSpPr/>
      </dsp:nvSpPr>
      <dsp:spPr>
        <a:xfrm>
          <a:off x="2778" y="2442622"/>
          <a:ext cx="1084826" cy="650895"/>
        </a:xfrm>
        <a:prstGeom prst="roundRect">
          <a:avLst>
            <a:gd name="adj" fmla="val 10000"/>
          </a:avLst>
        </a:prstGeom>
        <a:solidFill>
          <a:schemeClr val="accent4">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US" sz="1200" b="0" i="0" kern="1200" dirty="0"/>
            <a:t>Sweating a lot.</a:t>
          </a:r>
          <a:endParaRPr lang="en-US" sz="1200" kern="1200" dirty="0"/>
        </a:p>
      </dsp:txBody>
      <dsp:txXfrm>
        <a:off x="21842" y="2461686"/>
        <a:ext cx="1046698" cy="612767"/>
      </dsp:txXfrm>
    </dsp:sp>
    <dsp:sp modelId="{C269F7F0-E21E-43FE-B2BF-EFF000431ADB}">
      <dsp:nvSpPr>
        <dsp:cNvPr id="0" name=""/>
        <dsp:cNvSpPr/>
      </dsp:nvSpPr>
      <dsp:spPr>
        <a:xfrm rot="5400000">
          <a:off x="-179859" y="3775138"/>
          <a:ext cx="806412" cy="97634"/>
        </a:xfrm>
        <a:prstGeom prst="rect">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3DFC4E0D-8F84-46A3-9823-DF9E483D4C33}">
      <dsp:nvSpPr>
        <dsp:cNvPr id="0" name=""/>
        <dsp:cNvSpPr/>
      </dsp:nvSpPr>
      <dsp:spPr>
        <a:xfrm>
          <a:off x="2778" y="3256241"/>
          <a:ext cx="1084826" cy="650895"/>
        </a:xfrm>
        <a:prstGeom prst="roundRect">
          <a:avLst>
            <a:gd name="adj" fmla="val 10000"/>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US" sz="1200" b="0" i="0" kern="1200" dirty="0"/>
            <a:t>Passing out.</a:t>
          </a:r>
          <a:endParaRPr lang="en-US" sz="1200" kern="1200" dirty="0"/>
        </a:p>
      </dsp:txBody>
      <dsp:txXfrm>
        <a:off x="21842" y="3275305"/>
        <a:ext cx="1046698" cy="612767"/>
      </dsp:txXfrm>
    </dsp:sp>
    <dsp:sp modelId="{9D384BBE-5249-47B7-95F8-C063CCCA248C}">
      <dsp:nvSpPr>
        <dsp:cNvPr id="0" name=""/>
        <dsp:cNvSpPr/>
      </dsp:nvSpPr>
      <dsp:spPr>
        <a:xfrm>
          <a:off x="226950" y="4181948"/>
          <a:ext cx="1435612" cy="97634"/>
        </a:xfrm>
        <a:prstGeom prst="rect">
          <a:avLst/>
        </a:prstGeom>
        <a:solidFill>
          <a:schemeClr val="accent6">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EF69F2F7-28D2-4D3A-8C3C-8DEEBDBD0954}">
      <dsp:nvSpPr>
        <dsp:cNvPr id="0" name=""/>
        <dsp:cNvSpPr/>
      </dsp:nvSpPr>
      <dsp:spPr>
        <a:xfrm>
          <a:off x="2778" y="4069861"/>
          <a:ext cx="1084826" cy="650895"/>
        </a:xfrm>
        <a:prstGeom prst="roundRect">
          <a:avLst>
            <a:gd name="adj" fmla="val 10000"/>
          </a:avLst>
        </a:prstGeom>
        <a:solidFill>
          <a:schemeClr val="accent6">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US" sz="1200" b="0" i="0" kern="1200" dirty="0"/>
            <a:t>Having skin that feels cool.</a:t>
          </a:r>
          <a:endParaRPr lang="en-US" sz="1200" kern="1200" dirty="0"/>
        </a:p>
      </dsp:txBody>
      <dsp:txXfrm>
        <a:off x="21842" y="4088925"/>
        <a:ext cx="1046698" cy="612767"/>
      </dsp:txXfrm>
    </dsp:sp>
    <dsp:sp modelId="{45EBFE4F-0D36-41E1-A298-6CA0B2F6B6C0}">
      <dsp:nvSpPr>
        <dsp:cNvPr id="0" name=""/>
        <dsp:cNvSpPr/>
      </dsp:nvSpPr>
      <dsp:spPr>
        <a:xfrm rot="16200000">
          <a:off x="1262959" y="3775138"/>
          <a:ext cx="806412" cy="97634"/>
        </a:xfrm>
        <a:prstGeom prst="rect">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52FA4F3B-13E9-4485-968C-76FE7FF80C68}">
      <dsp:nvSpPr>
        <dsp:cNvPr id="0" name=""/>
        <dsp:cNvSpPr/>
      </dsp:nvSpPr>
      <dsp:spPr>
        <a:xfrm>
          <a:off x="1445597" y="4069861"/>
          <a:ext cx="1084826" cy="650895"/>
        </a:xfrm>
        <a:prstGeom prst="roundRect">
          <a:avLst>
            <a:gd name="adj" fmla="val 10000"/>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US" sz="1200" b="0" i="0" kern="1200" dirty="0"/>
            <a:t>Anxiety, confusion</a:t>
          </a:r>
          <a:endParaRPr lang="en-US" sz="1200" kern="1200" dirty="0"/>
        </a:p>
      </dsp:txBody>
      <dsp:txXfrm>
        <a:off x="1464661" y="4088925"/>
        <a:ext cx="1046698" cy="612767"/>
      </dsp:txXfrm>
    </dsp:sp>
    <dsp:sp modelId="{71CDDFB8-4810-4415-8C74-2ED2D5197EB0}">
      <dsp:nvSpPr>
        <dsp:cNvPr id="0" name=""/>
        <dsp:cNvSpPr/>
      </dsp:nvSpPr>
      <dsp:spPr>
        <a:xfrm rot="16200000">
          <a:off x="1262959" y="2961518"/>
          <a:ext cx="806412" cy="97634"/>
        </a:xfrm>
        <a:prstGeom prst="rect">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3B22F0DB-4BCF-4583-85F9-F96121B7C8C6}">
      <dsp:nvSpPr>
        <dsp:cNvPr id="0" name=""/>
        <dsp:cNvSpPr/>
      </dsp:nvSpPr>
      <dsp:spPr>
        <a:xfrm>
          <a:off x="1445597" y="3256241"/>
          <a:ext cx="1084826" cy="650895"/>
        </a:xfrm>
        <a:prstGeom prst="roundRect">
          <a:avLst>
            <a:gd name="adj" fmla="val 10000"/>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US" sz="1200" b="0" i="0" kern="1200" dirty="0"/>
            <a:t>Low or no urine output</a:t>
          </a:r>
          <a:endParaRPr lang="en-US" sz="1200" kern="1200" dirty="0"/>
        </a:p>
      </dsp:txBody>
      <dsp:txXfrm>
        <a:off x="1464661" y="3275305"/>
        <a:ext cx="1046698" cy="612767"/>
      </dsp:txXfrm>
    </dsp:sp>
    <dsp:sp modelId="{F2989E3E-5C04-4F1B-9816-0D9A52652086}">
      <dsp:nvSpPr>
        <dsp:cNvPr id="0" name=""/>
        <dsp:cNvSpPr/>
      </dsp:nvSpPr>
      <dsp:spPr>
        <a:xfrm rot="16200000">
          <a:off x="1262959" y="2147898"/>
          <a:ext cx="806412" cy="97634"/>
        </a:xfrm>
        <a:prstGeom prst="rect">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BCDB5C1C-5565-4B03-B9AC-CB50B0C82F05}">
      <dsp:nvSpPr>
        <dsp:cNvPr id="0" name=""/>
        <dsp:cNvSpPr/>
      </dsp:nvSpPr>
      <dsp:spPr>
        <a:xfrm>
          <a:off x="1445597" y="2442622"/>
          <a:ext cx="1084826" cy="650895"/>
        </a:xfrm>
        <a:prstGeom prst="roundRect">
          <a:avLst>
            <a:gd name="adj" fmla="val 10000"/>
          </a:avLst>
        </a:prstGeom>
        <a:solidFill>
          <a:schemeClr val="accent4">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US" sz="1200" b="0" i="0" kern="1200" dirty="0"/>
            <a:t>Pale skin and sclera</a:t>
          </a:r>
          <a:endParaRPr lang="en-US" sz="1200" kern="1200" dirty="0"/>
        </a:p>
      </dsp:txBody>
      <dsp:txXfrm>
        <a:off x="1464661" y="2461686"/>
        <a:ext cx="1046698" cy="612767"/>
      </dsp:txXfrm>
    </dsp:sp>
    <dsp:sp modelId="{A4AF2C9D-2C2E-4F85-8FC6-EBB85F9EBBAF}">
      <dsp:nvSpPr>
        <dsp:cNvPr id="0" name=""/>
        <dsp:cNvSpPr/>
      </dsp:nvSpPr>
      <dsp:spPr>
        <a:xfrm rot="16200000">
          <a:off x="1262959" y="1334278"/>
          <a:ext cx="806412" cy="97634"/>
        </a:xfrm>
        <a:prstGeom prst="rect">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58FD5609-2CFE-41C5-99BB-8867F2956E5B}">
      <dsp:nvSpPr>
        <dsp:cNvPr id="0" name=""/>
        <dsp:cNvSpPr/>
      </dsp:nvSpPr>
      <dsp:spPr>
        <a:xfrm>
          <a:off x="1445597" y="1629002"/>
          <a:ext cx="1084826" cy="650895"/>
        </a:xfrm>
        <a:prstGeom prst="roundRect">
          <a:avLst>
            <a:gd name="adj" fmla="val 10000"/>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US" sz="1200" b="0" i="0" kern="1200"/>
            <a:t>Tachycardia</a:t>
          </a:r>
          <a:endParaRPr lang="en-US" sz="1200" kern="1200"/>
        </a:p>
      </dsp:txBody>
      <dsp:txXfrm>
        <a:off x="1464661" y="1648066"/>
        <a:ext cx="1046698" cy="612767"/>
      </dsp:txXfrm>
    </dsp:sp>
    <dsp:sp modelId="{5A00CF51-3BFB-4B2C-AA50-7FD6B3743B41}">
      <dsp:nvSpPr>
        <dsp:cNvPr id="0" name=""/>
        <dsp:cNvSpPr/>
      </dsp:nvSpPr>
      <dsp:spPr>
        <a:xfrm>
          <a:off x="1669769" y="927468"/>
          <a:ext cx="1435612" cy="97634"/>
        </a:xfrm>
        <a:prstGeom prst="rect">
          <a:avLst/>
        </a:prstGeom>
        <a:solidFill>
          <a:schemeClr val="accent6">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F35ACD41-943C-4694-AB14-489D2D14466F}">
      <dsp:nvSpPr>
        <dsp:cNvPr id="0" name=""/>
        <dsp:cNvSpPr/>
      </dsp:nvSpPr>
      <dsp:spPr>
        <a:xfrm>
          <a:off x="1445597" y="815382"/>
          <a:ext cx="1084826" cy="650895"/>
        </a:xfrm>
        <a:prstGeom prst="roundRect">
          <a:avLst>
            <a:gd name="adj" fmla="val 10000"/>
          </a:avLst>
        </a:prstGeom>
        <a:solidFill>
          <a:schemeClr val="accent6">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US" sz="1200" b="0" i="0" kern="1200" dirty="0"/>
            <a:t>Dizziness</a:t>
          </a:r>
          <a:endParaRPr lang="en-US" sz="1200" kern="1200" dirty="0"/>
        </a:p>
      </dsp:txBody>
      <dsp:txXfrm>
        <a:off x="1464661" y="834446"/>
        <a:ext cx="1046698" cy="612767"/>
      </dsp:txXfrm>
    </dsp:sp>
    <dsp:sp modelId="{910BFEDF-0DD6-439E-8ED9-66BB80CE0A6B}">
      <dsp:nvSpPr>
        <dsp:cNvPr id="0" name=""/>
        <dsp:cNvSpPr/>
      </dsp:nvSpPr>
      <dsp:spPr>
        <a:xfrm rot="5400000">
          <a:off x="2705779" y="1334278"/>
          <a:ext cx="806412" cy="97634"/>
        </a:xfrm>
        <a:prstGeom prst="rect">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248520F0-140C-4A50-AF95-75277994416D}">
      <dsp:nvSpPr>
        <dsp:cNvPr id="0" name=""/>
        <dsp:cNvSpPr/>
      </dsp:nvSpPr>
      <dsp:spPr>
        <a:xfrm>
          <a:off x="2888416" y="815382"/>
          <a:ext cx="1084826" cy="650895"/>
        </a:xfrm>
        <a:prstGeom prst="roundRect">
          <a:avLst>
            <a:gd name="adj" fmla="val 10000"/>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US" sz="1200" b="0" i="0" kern="1200"/>
            <a:t>loss of consciousness</a:t>
          </a:r>
          <a:endParaRPr lang="en-US" sz="1200" kern="1200"/>
        </a:p>
      </dsp:txBody>
      <dsp:txXfrm>
        <a:off x="2907480" y="834446"/>
        <a:ext cx="1046698" cy="612767"/>
      </dsp:txXfrm>
    </dsp:sp>
    <dsp:sp modelId="{530DA675-3B25-4E35-A52F-71BFE5D10DB4}">
      <dsp:nvSpPr>
        <dsp:cNvPr id="0" name=""/>
        <dsp:cNvSpPr/>
      </dsp:nvSpPr>
      <dsp:spPr>
        <a:xfrm rot="5400000">
          <a:off x="2705779" y="2147898"/>
          <a:ext cx="806412" cy="97634"/>
        </a:xfrm>
        <a:prstGeom prst="rect">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A2BD7A04-7798-4C9E-807B-E94D90448F28}">
      <dsp:nvSpPr>
        <dsp:cNvPr id="0" name=""/>
        <dsp:cNvSpPr/>
      </dsp:nvSpPr>
      <dsp:spPr>
        <a:xfrm>
          <a:off x="2888416" y="1629002"/>
          <a:ext cx="1084826" cy="650895"/>
        </a:xfrm>
        <a:prstGeom prst="roundRect">
          <a:avLst>
            <a:gd name="adj" fmla="val 10000"/>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US" sz="1200" b="0" i="0" kern="1200"/>
            <a:t>Low Blood pressure</a:t>
          </a:r>
          <a:endParaRPr lang="en-US" sz="1200" kern="1200"/>
        </a:p>
      </dsp:txBody>
      <dsp:txXfrm>
        <a:off x="2907480" y="1648066"/>
        <a:ext cx="1046698" cy="612767"/>
      </dsp:txXfrm>
    </dsp:sp>
    <dsp:sp modelId="{CC7AE2A7-33FA-4547-8918-D87471AFE4E6}">
      <dsp:nvSpPr>
        <dsp:cNvPr id="0" name=""/>
        <dsp:cNvSpPr/>
      </dsp:nvSpPr>
      <dsp:spPr>
        <a:xfrm rot="5400000">
          <a:off x="2705779" y="2961518"/>
          <a:ext cx="806412" cy="97634"/>
        </a:xfrm>
        <a:prstGeom prst="rect">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93943325-4C63-45F3-96B6-51A2AEBDCFE1}">
      <dsp:nvSpPr>
        <dsp:cNvPr id="0" name=""/>
        <dsp:cNvSpPr/>
      </dsp:nvSpPr>
      <dsp:spPr>
        <a:xfrm>
          <a:off x="2888416" y="2442622"/>
          <a:ext cx="1084826" cy="650895"/>
        </a:xfrm>
        <a:prstGeom prst="roundRect">
          <a:avLst>
            <a:gd name="adj" fmla="val 10000"/>
          </a:avLst>
        </a:prstGeom>
        <a:solidFill>
          <a:schemeClr val="accent4">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US" sz="1200" b="0" i="0" kern="1200"/>
            <a:t>Abdominal pain</a:t>
          </a:r>
          <a:endParaRPr lang="en-US" sz="1200" kern="1200"/>
        </a:p>
      </dsp:txBody>
      <dsp:txXfrm>
        <a:off x="2907480" y="2461686"/>
        <a:ext cx="1046698" cy="612767"/>
      </dsp:txXfrm>
    </dsp:sp>
    <dsp:sp modelId="{9D836FFF-8066-465F-841D-3CC4D4ED559C}">
      <dsp:nvSpPr>
        <dsp:cNvPr id="0" name=""/>
        <dsp:cNvSpPr/>
      </dsp:nvSpPr>
      <dsp:spPr>
        <a:xfrm rot="5400000">
          <a:off x="2705779" y="3775138"/>
          <a:ext cx="806412" cy="97634"/>
        </a:xfrm>
        <a:prstGeom prst="rect">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87C52782-2A07-4EED-B8EC-8D4850A28C52}">
      <dsp:nvSpPr>
        <dsp:cNvPr id="0" name=""/>
        <dsp:cNvSpPr/>
      </dsp:nvSpPr>
      <dsp:spPr>
        <a:xfrm>
          <a:off x="2888416" y="3256241"/>
          <a:ext cx="1084826" cy="650895"/>
        </a:xfrm>
        <a:prstGeom prst="roundRect">
          <a:avLst>
            <a:gd name="adj" fmla="val 10000"/>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US" sz="1200" b="0" i="0" kern="1200"/>
            <a:t>Dyspnea</a:t>
          </a:r>
          <a:endParaRPr lang="en-US" sz="1200" kern="1200"/>
        </a:p>
      </dsp:txBody>
      <dsp:txXfrm>
        <a:off x="2907480" y="3275305"/>
        <a:ext cx="1046698" cy="612767"/>
      </dsp:txXfrm>
    </dsp:sp>
    <dsp:sp modelId="{363764DA-A163-4623-842D-B0D66854DFD0}">
      <dsp:nvSpPr>
        <dsp:cNvPr id="0" name=""/>
        <dsp:cNvSpPr/>
      </dsp:nvSpPr>
      <dsp:spPr>
        <a:xfrm>
          <a:off x="3112589" y="4181948"/>
          <a:ext cx="1435612" cy="97634"/>
        </a:xfrm>
        <a:prstGeom prst="rect">
          <a:avLst/>
        </a:prstGeom>
        <a:solidFill>
          <a:schemeClr val="accent6">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0BB337DB-3EB8-4E70-94EF-6AA2EE97DB16}">
      <dsp:nvSpPr>
        <dsp:cNvPr id="0" name=""/>
        <dsp:cNvSpPr/>
      </dsp:nvSpPr>
      <dsp:spPr>
        <a:xfrm>
          <a:off x="2888416" y="4069861"/>
          <a:ext cx="1084826" cy="650895"/>
        </a:xfrm>
        <a:prstGeom prst="roundRect">
          <a:avLst>
            <a:gd name="adj" fmla="val 10000"/>
          </a:avLst>
        </a:prstGeom>
        <a:solidFill>
          <a:schemeClr val="accent6">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US" sz="1200" b="0" i="0" kern="1200"/>
            <a:t>Weak pulse</a:t>
          </a:r>
          <a:endParaRPr lang="en-US" sz="1200" kern="1200"/>
        </a:p>
      </dsp:txBody>
      <dsp:txXfrm>
        <a:off x="2907480" y="4088925"/>
        <a:ext cx="1046698" cy="612767"/>
      </dsp:txXfrm>
    </dsp:sp>
    <dsp:sp modelId="{6A1F3E9A-DCEF-4D77-B253-C8CC0E7FA51E}">
      <dsp:nvSpPr>
        <dsp:cNvPr id="0" name=""/>
        <dsp:cNvSpPr/>
      </dsp:nvSpPr>
      <dsp:spPr>
        <a:xfrm rot="16200000">
          <a:off x="4148598" y="3775138"/>
          <a:ext cx="806412" cy="97634"/>
        </a:xfrm>
        <a:prstGeom prst="rect">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E0611A2C-BAEC-44F3-954F-8BBB6E53F28B}">
      <dsp:nvSpPr>
        <dsp:cNvPr id="0" name=""/>
        <dsp:cNvSpPr/>
      </dsp:nvSpPr>
      <dsp:spPr>
        <a:xfrm>
          <a:off x="4331236" y="4069861"/>
          <a:ext cx="1084826" cy="650895"/>
        </a:xfrm>
        <a:prstGeom prst="roundRect">
          <a:avLst>
            <a:gd name="adj" fmla="val 10000"/>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US" sz="1200" b="0" i="0" kern="1200"/>
            <a:t>Clammy skin</a:t>
          </a:r>
          <a:endParaRPr lang="en-US" sz="1200" kern="1200"/>
        </a:p>
      </dsp:txBody>
      <dsp:txXfrm>
        <a:off x="4350300" y="4088925"/>
        <a:ext cx="1046698" cy="612767"/>
      </dsp:txXfrm>
    </dsp:sp>
    <dsp:sp modelId="{32DA8D33-1EB1-4E2B-9624-49CA8FF3B32E}">
      <dsp:nvSpPr>
        <dsp:cNvPr id="0" name=""/>
        <dsp:cNvSpPr/>
      </dsp:nvSpPr>
      <dsp:spPr>
        <a:xfrm>
          <a:off x="4331236" y="3256241"/>
          <a:ext cx="1084826" cy="650895"/>
        </a:xfrm>
        <a:prstGeom prst="roundRect">
          <a:avLst>
            <a:gd name="adj" fmla="val 10000"/>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US" sz="1200" b="0" i="0" kern="1200"/>
            <a:t>Hematemesis for Internal bleeding</a:t>
          </a:r>
          <a:endParaRPr lang="en-US" sz="1200" kern="1200"/>
        </a:p>
      </dsp:txBody>
      <dsp:txXfrm>
        <a:off x="4350300" y="3275305"/>
        <a:ext cx="1046698" cy="612767"/>
      </dsp:txXfrm>
    </dsp:sp>
  </dsp:spTree>
</dsp:drawing>
</file>

<file path=ppt/diagrams/layout1.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dgm1612:lstStyle>
    </a:ext>
  </dgm:extLst>
</dgm:layoutDef>
</file>

<file path=ppt/diagrams/layout3.xml><?xml version="1.0" encoding="utf-8"?>
<dgm:layoutDef xmlns:dgm="http://schemas.openxmlformats.org/drawingml/2006/diagram" xmlns:a="http://schemas.openxmlformats.org/drawingml/2006/main" uniqueId="urn:microsoft.com/office/officeart/2005/8/layout/process2">
  <dgm:title val=""/>
  <dgm:desc val=""/>
  <dgm:catLst>
    <dgm:cat type="process"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resizeHandles val="exact"/>
    </dgm:varLst>
    <dgm:alg type="lin">
      <dgm:param type="linDir" val="fromT"/>
    </dgm:alg>
    <dgm:shape xmlns:r="http://schemas.openxmlformats.org/officeDocument/2006/relationships" r:blip="">
      <dgm:adjLst/>
    </dgm:shape>
    <dgm:presOf/>
    <dgm:constrLst>
      <dgm:constr type="h" for="ch" ptType="node" refType="h"/>
      <dgm:constr type="h" for="ch" ptType="sibTrans" refType="h" refFor="ch" refPtType="node" fact="0.5"/>
      <dgm:constr type="w" for="ch" ptType="node"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choose name="Name0">
          <dgm:if name="Name1" axis="root des" ptType="all node" func="maxDepth" op="gt" val="1">
            <dgm:alg type="tx">
              <dgm:param type="parTxLTRAlign" val="l"/>
              <dgm:param type="parTxRTLAlign" val="r"/>
              <dgm:param type="txAnchorVertCh" val="mid"/>
            </dgm:alg>
          </dgm:if>
          <dgm:else name="Name2">
            <dgm:alg type="tx"/>
          </dgm:else>
        </dgm:choose>
        <dgm:shape xmlns:r="http://schemas.openxmlformats.org/officeDocument/2006/relationships" type="roundRect" r:blip="">
          <dgm:adjLst>
            <dgm:adj idx="1" val="0.1"/>
          </dgm:adjLst>
        </dgm:shape>
        <dgm:presOf axis="desOrSelf" ptType="node"/>
        <dgm:constrLst>
          <dgm:constr type="w" refType="h" fact="1.8"/>
          <dgm:constr type="tMarg" refType="primFontSz" fact="0.3"/>
          <dgm:constr type="bMarg" refType="primFontSz" fact="0.3"/>
          <dgm:constr type="lMarg" refType="primFontSz" fact="0.3"/>
          <dgm:constr type="rMarg" refType="primFontSz" fact="0.3"/>
        </dgm:constrLst>
        <dgm:ruleLst>
          <dgm:rule type="primFontSz" val="18" fact="NaN" max="NaN"/>
          <dgm:rule type="w" val="NaN" fact="4" max="NaN"/>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w" refType="h" fact="0.9"/>
            <dgm:constr type="connDist"/>
            <dgm:constr type="wArH" refType="w" fact="0.5"/>
            <dgm:constr type="hArH" refType="w"/>
            <dgm:constr type="stemThick" refType="w" fact="0.6"/>
            <dgm:constr type="begPad" refType="connDist" fact="0.125"/>
            <dgm:constr type="endPad" refType="connDist" fact="0.125"/>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5.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bProcess4">
  <dgm:title val=""/>
  <dgm:desc val=""/>
  <dgm:catLst>
    <dgm:cat type="process" pri="19000"/>
  </dgm:catLst>
  <dgm:sampData>
    <dgm:dataModel>
      <dgm:ptLst>
        <dgm:pt modelId="0" type="doc"/>
        <dgm:pt modelId="1">
          <dgm:prSet phldr="1"/>
        </dgm:pt>
        <dgm:pt modelId="2">
          <dgm:prSet phldr="1"/>
        </dgm:pt>
        <dgm:pt modelId="3">
          <dgm:prSet phldr="1"/>
        </dgm:pt>
        <dgm:pt modelId="4">
          <dgm:prSet phldr="1"/>
        </dgm:pt>
        <dgm:pt modelId="5">
          <dgm:prSet phldr="1"/>
        </dgm:pt>
        <dgm:pt modelId="6">
          <dgm:prSet phldr="1"/>
        </dgm:pt>
        <dgm:pt modelId="7">
          <dgm:prSet phldr="1"/>
        </dgm:pt>
        <dgm:pt modelId="8">
          <dgm:prSet phldr="1"/>
        </dgm:pt>
        <dgm:pt modelId="9">
          <dgm:prSet phldr="1"/>
        </dgm:pt>
      </dgm:ptLst>
      <dgm:cxnLst>
        <dgm:cxn modelId="10" srcId="0" destId="1" srcOrd="0" destOrd="0"/>
        <dgm:cxn modelId="11" srcId="0" destId="2" srcOrd="1" destOrd="0"/>
        <dgm:cxn modelId="12" srcId="0" destId="3" srcOrd="2" destOrd="0"/>
        <dgm:cxn modelId="13" srcId="0" destId="4" srcOrd="3" destOrd="0"/>
        <dgm:cxn modelId="14" srcId="0" destId="5" srcOrd="4" destOrd="0"/>
        <dgm:cxn modelId="15" srcId="0" destId="6" srcOrd="5" destOrd="0"/>
        <dgm:cxn modelId="16" srcId="0" destId="7" srcOrd="6" destOrd="0"/>
        <dgm:cxn modelId="17" srcId="0" destId="8" srcOrd="7" destOrd="0"/>
        <dgm:cxn modelId="18" srcId="0" destId="9" srcOrd="8"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Name0">
    <dgm:varLst>
      <dgm:dir/>
      <dgm:resizeHandles/>
    </dgm:varLst>
    <dgm:choose name="Name1">
      <dgm:if name="Name2" func="var" arg="dir" op="equ" val="norm">
        <dgm:alg type="snake">
          <dgm:param type="grDir" val="tL"/>
          <dgm:param type="flowDir" val="col"/>
          <dgm:param type="contDir" val="revDir"/>
          <dgm:param type="bkpt" val="bal"/>
        </dgm:alg>
      </dgm:if>
      <dgm:else name="Name3">
        <dgm:alg type="snake">
          <dgm:param type="grDir" val="tR"/>
          <dgm:param type="flowDir" val="col"/>
          <dgm:param type="contDir" val="revDir"/>
          <dgm:param type="bkpt" val="bal"/>
        </dgm:alg>
      </dgm:else>
    </dgm:choose>
    <dgm:shape xmlns:r="http://schemas.openxmlformats.org/officeDocument/2006/relationships" r:blip="">
      <dgm:adjLst/>
    </dgm:shape>
    <dgm:presOf/>
    <dgm:constrLst>
      <dgm:constr type="w" for="ch" forName="compNode" refType="w"/>
      <dgm:constr type="h" for="ch" forName="compNode" refType="w" fact="0.6"/>
      <dgm:constr type="h" for="ch" forName="sibTrans" refType="h" refFor="ch" refForName="compNode" op="equ" fact="0.25"/>
      <dgm:constr type="sp" refType="w" fact="0.33"/>
      <dgm:constr type="primFontSz" for="des" forName="node" op="equ" val="65"/>
    </dgm:constrLst>
    <dgm:ruleLst/>
    <dgm:forEach name="nodesForEach" axis="ch" ptType="node">
      <dgm:layoutNode name="compNode">
        <dgm:alg type="composite"/>
        <dgm:shape xmlns:r="http://schemas.openxmlformats.org/officeDocument/2006/relationships" r:blip="">
          <dgm:adjLst/>
        </dgm:shape>
        <dgm:presOf/>
        <dgm:choose name="Name4">
          <dgm:if name="Name5" axis="self" func="var" arg="dir" op="equ" val="norm">
            <dgm:constrLst>
              <dgm:constr type="l" for="ch" forName="dummyConnPt" refType="w" fact="0.2"/>
              <dgm:constr type="t" for="ch" forName="dummyConnPt" refType="w" fact="0.145"/>
              <dgm:constr type="l" for="ch" forName="node"/>
              <dgm:constr type="t" for="ch" forName="node"/>
              <dgm:constr type="h" for="ch" forName="node" refType="h"/>
              <dgm:constr type="w" for="ch" forName="node" refType="w"/>
            </dgm:constrLst>
          </dgm:if>
          <dgm:else name="Name6">
            <dgm:constrLst>
              <dgm:constr type="l" for="ch" forName="dummyConnPt" refType="w" fact="0.8"/>
              <dgm:constr type="t" for="ch" forName="dummyConnPt" refType="w" fact="0.145"/>
              <dgm:constr type="l" for="ch" forName="node"/>
              <dgm:constr type="t" for="ch" forName="node"/>
              <dgm:constr type="h" for="ch" forName="node" refType="h"/>
              <dgm:constr type="w" for="ch" forName="node" refType="w"/>
            </dgm:constrLst>
          </dgm:else>
        </dgm:choose>
        <dgm:ruleLst/>
        <dgm:layoutNode name="dummyConnPt" styleLbl="node1" moveWith="node">
          <dgm:alg type="sp"/>
          <dgm:shape xmlns:r="http://schemas.openxmlformats.org/officeDocument/2006/relationships" r:blip="">
            <dgm:adjLst/>
          </dgm:shape>
          <dgm:presOf/>
          <dgm:constrLst>
            <dgm:constr type="w" val="1"/>
            <dgm:constr type="h" val="1"/>
          </dgm:constrLst>
          <dgm:ruleLst/>
        </dgm:layout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tMarg" refType="primFontSz" fact="0.3"/>
            <dgm:constr type="bMarg" refType="primFontSz" fact="0.3"/>
            <dgm:constr type="lMarg" refType="primFontSz" fact="0.3"/>
            <dgm:constr type="rMarg" refType="primFontSz" fact="0.3"/>
            <dgm:constr type="primFontSz" val="65"/>
          </dgm:constrLst>
          <dgm:ruleLst>
            <dgm:rule type="primFontSz" val="5" fact="NaN" max="NaN"/>
          </dgm:ruleLst>
        </dgm:layoutNode>
      </dgm:layoutNode>
      <dgm:forEach name="sibTransForEach" axis="followSib" cnt="1">
        <dgm:layoutNode name="sibTrans" styleLbl="bgSibTrans2D1">
          <dgm:choose name="Name7">
            <dgm:if name="Name8" axis="self" func="var" arg="dir" op="equ" val="norm">
              <dgm:alg type="conn">
                <dgm:param type="srcNode" val="dummyConnPt"/>
                <dgm:param type="dstNode" val="dummyConnPt"/>
                <dgm:param type="begPts" val="bCtr, midR, tCtr"/>
                <dgm:param type="endPts" val="tCtr, midL, bCtr"/>
                <dgm:param type="begSty" val="noArr"/>
                <dgm:param type="endSty" val="noArr"/>
              </dgm:alg>
            </dgm:if>
            <dgm:else name="Name9">
              <dgm:alg type="conn">
                <dgm:param type="srcNode" val="dummyConnPt"/>
                <dgm:param type="dstNode" val="dummyConnPt"/>
                <dgm:param type="begPts" val="bCtr, midL, tCtr"/>
                <dgm:param type="endPts" val="tCtr, midR, bCtr"/>
                <dgm:param type="begSty" val="noArr"/>
                <dgm:param type="endSty" val="noArr"/>
              </dgm:alg>
            </dgm:else>
          </dgm:choose>
          <dgm:shape xmlns:r="http://schemas.openxmlformats.org/officeDocument/2006/relationships" type="conn" r:blip="" zOrderOff="-2">
            <dgm:adjLst/>
          </dgm:shape>
          <dgm:presOf axis="self"/>
          <dgm:constrLst>
            <dgm:constr type="begPad"/>
            <dgm:constr type="endPad"/>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4818" name="Rectangle 2"/>
          <p:cNvSpPr>
            <a:spLocks noGrp="1" noChangeArrowheads="1"/>
          </p:cNvSpPr>
          <p:nvPr>
            <p:ph type="hdr" sz="quarter"/>
          </p:nvPr>
        </p:nvSpPr>
        <p:spPr bwMode="auto">
          <a:xfrm>
            <a:off x="1" y="0"/>
            <a:ext cx="4028440" cy="34409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2446" tIns="46223" rIns="92446" bIns="46223" numCol="1" anchor="t" anchorCtr="0" compatLnSpc="1">
            <a:prstTxWarp prst="textNoShape">
              <a:avLst/>
            </a:prstTxWarp>
          </a:bodyPr>
          <a:lstStyle>
            <a:lvl1pPr>
              <a:defRPr sz="1200"/>
            </a:lvl1pPr>
          </a:lstStyle>
          <a:p>
            <a:endParaRPr lang="en-US"/>
          </a:p>
        </p:txBody>
      </p:sp>
      <p:sp>
        <p:nvSpPr>
          <p:cNvPr id="34819" name="Rectangle 3"/>
          <p:cNvSpPr>
            <a:spLocks noGrp="1" noChangeArrowheads="1"/>
          </p:cNvSpPr>
          <p:nvPr>
            <p:ph type="dt" sz="quarter" idx="1"/>
          </p:nvPr>
        </p:nvSpPr>
        <p:spPr bwMode="auto">
          <a:xfrm>
            <a:off x="5265810" y="0"/>
            <a:ext cx="4028440" cy="34409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2446" tIns="46223" rIns="92446" bIns="46223" numCol="1" anchor="t" anchorCtr="0" compatLnSpc="1">
            <a:prstTxWarp prst="textNoShape">
              <a:avLst/>
            </a:prstTxWarp>
          </a:bodyPr>
          <a:lstStyle>
            <a:lvl1pPr algn="r">
              <a:defRPr sz="1200"/>
            </a:lvl1pPr>
          </a:lstStyle>
          <a:p>
            <a:endParaRPr lang="en-US"/>
          </a:p>
        </p:txBody>
      </p:sp>
      <p:sp>
        <p:nvSpPr>
          <p:cNvPr id="34820" name="Rectangle 4"/>
          <p:cNvSpPr>
            <a:spLocks noGrp="1" noChangeArrowheads="1"/>
          </p:cNvSpPr>
          <p:nvPr>
            <p:ph type="ftr" sz="quarter" idx="2"/>
          </p:nvPr>
        </p:nvSpPr>
        <p:spPr bwMode="auto">
          <a:xfrm>
            <a:off x="1" y="6536528"/>
            <a:ext cx="4028440" cy="34409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2446" tIns="46223" rIns="92446" bIns="46223" numCol="1" anchor="b" anchorCtr="0" compatLnSpc="1">
            <a:prstTxWarp prst="textNoShape">
              <a:avLst/>
            </a:prstTxWarp>
          </a:bodyPr>
          <a:lstStyle>
            <a:lvl1pPr>
              <a:defRPr sz="1200"/>
            </a:lvl1pPr>
          </a:lstStyle>
          <a:p>
            <a:endParaRPr lang="en-US"/>
          </a:p>
        </p:txBody>
      </p:sp>
      <p:sp>
        <p:nvSpPr>
          <p:cNvPr id="34821" name="Rectangle 5"/>
          <p:cNvSpPr>
            <a:spLocks noGrp="1" noChangeArrowheads="1"/>
          </p:cNvSpPr>
          <p:nvPr>
            <p:ph type="sldNum" sz="quarter" idx="3"/>
          </p:nvPr>
        </p:nvSpPr>
        <p:spPr bwMode="auto">
          <a:xfrm>
            <a:off x="5265810" y="6536528"/>
            <a:ext cx="4028440" cy="34409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2446" tIns="46223" rIns="92446" bIns="46223" numCol="1" anchor="b" anchorCtr="0" compatLnSpc="1">
            <a:prstTxWarp prst="textNoShape">
              <a:avLst/>
            </a:prstTxWarp>
          </a:bodyPr>
          <a:lstStyle>
            <a:lvl1pPr algn="r">
              <a:defRPr sz="1200"/>
            </a:lvl1pPr>
          </a:lstStyle>
          <a:p>
            <a:fld id="{BAE9F27B-321E-42C6-AB50-FE010BB09603}" type="slidenum">
              <a:rPr lang="en-US"/>
              <a:pPr/>
              <a:t>‹#›</a:t>
            </a:fld>
            <a:endParaRPr lang="en-US"/>
          </a:p>
        </p:txBody>
      </p:sp>
    </p:spTree>
    <p:extLst>
      <p:ext uri="{BB962C8B-B14F-4D97-AF65-F5344CB8AC3E}">
        <p14:creationId xmlns:p14="http://schemas.microsoft.com/office/powerpoint/2010/main" val="1808474180"/>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170" name="Rectangle 2"/>
          <p:cNvSpPr>
            <a:spLocks noGrp="1" noChangeArrowheads="1"/>
          </p:cNvSpPr>
          <p:nvPr>
            <p:ph type="hdr" sz="quarter"/>
          </p:nvPr>
        </p:nvSpPr>
        <p:spPr bwMode="auto">
          <a:xfrm>
            <a:off x="1" y="0"/>
            <a:ext cx="4028440" cy="34409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2446" tIns="46223" rIns="92446" bIns="46223" numCol="1" anchor="t" anchorCtr="0" compatLnSpc="1">
            <a:prstTxWarp prst="textNoShape">
              <a:avLst/>
            </a:prstTxWarp>
          </a:bodyPr>
          <a:lstStyle>
            <a:lvl1pPr>
              <a:defRPr sz="1200"/>
            </a:lvl1pPr>
          </a:lstStyle>
          <a:p>
            <a:endParaRPr lang="en-US"/>
          </a:p>
        </p:txBody>
      </p:sp>
      <p:sp>
        <p:nvSpPr>
          <p:cNvPr id="7171" name="Rectangle 3"/>
          <p:cNvSpPr>
            <a:spLocks noGrp="1" noChangeArrowheads="1"/>
          </p:cNvSpPr>
          <p:nvPr>
            <p:ph type="dt" idx="1"/>
          </p:nvPr>
        </p:nvSpPr>
        <p:spPr bwMode="auto">
          <a:xfrm>
            <a:off x="5267961" y="0"/>
            <a:ext cx="4028440" cy="34409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2446" tIns="46223" rIns="92446" bIns="46223" numCol="1" anchor="t" anchorCtr="0" compatLnSpc="1">
            <a:prstTxWarp prst="textNoShape">
              <a:avLst/>
            </a:prstTxWarp>
          </a:bodyPr>
          <a:lstStyle>
            <a:lvl1pPr algn="r">
              <a:defRPr sz="1200"/>
            </a:lvl1pPr>
          </a:lstStyle>
          <a:p>
            <a:endParaRPr lang="en-US"/>
          </a:p>
        </p:txBody>
      </p:sp>
      <p:sp>
        <p:nvSpPr>
          <p:cNvPr id="7172" name="Rectangle 4"/>
          <p:cNvSpPr>
            <a:spLocks noGrp="1" noRot="1" noChangeAspect="1" noChangeArrowheads="1" noTextEdit="1"/>
          </p:cNvSpPr>
          <p:nvPr>
            <p:ph type="sldImg" idx="2"/>
          </p:nvPr>
        </p:nvSpPr>
        <p:spPr bwMode="auto">
          <a:xfrm>
            <a:off x="2927350" y="515938"/>
            <a:ext cx="3443288" cy="2581275"/>
          </a:xfrm>
          <a:prstGeom prst="rect">
            <a:avLst/>
          </a:prstGeom>
          <a:no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7173" name="Rectangle 5"/>
          <p:cNvSpPr>
            <a:spLocks noGrp="1" noChangeArrowheads="1"/>
          </p:cNvSpPr>
          <p:nvPr>
            <p:ph type="body" sz="quarter" idx="3"/>
          </p:nvPr>
        </p:nvSpPr>
        <p:spPr bwMode="auto">
          <a:xfrm>
            <a:off x="1239521" y="3268861"/>
            <a:ext cx="6817360" cy="309681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2446" tIns="46223" rIns="92446" bIns="46223"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174" name="Rectangle 6"/>
          <p:cNvSpPr>
            <a:spLocks noGrp="1" noChangeArrowheads="1"/>
          </p:cNvSpPr>
          <p:nvPr>
            <p:ph type="ftr" sz="quarter" idx="4"/>
          </p:nvPr>
        </p:nvSpPr>
        <p:spPr bwMode="auto">
          <a:xfrm>
            <a:off x="1" y="6537722"/>
            <a:ext cx="4028440" cy="34409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2446" tIns="46223" rIns="92446" bIns="46223" numCol="1" anchor="b" anchorCtr="0" compatLnSpc="1">
            <a:prstTxWarp prst="textNoShape">
              <a:avLst/>
            </a:prstTxWarp>
          </a:bodyPr>
          <a:lstStyle>
            <a:lvl1pPr>
              <a:defRPr sz="1200"/>
            </a:lvl1pPr>
          </a:lstStyle>
          <a:p>
            <a:endParaRPr lang="en-US"/>
          </a:p>
        </p:txBody>
      </p:sp>
      <p:sp>
        <p:nvSpPr>
          <p:cNvPr id="7175" name="Rectangle 7"/>
          <p:cNvSpPr>
            <a:spLocks noGrp="1" noChangeArrowheads="1"/>
          </p:cNvSpPr>
          <p:nvPr>
            <p:ph type="sldNum" sz="quarter" idx="5"/>
          </p:nvPr>
        </p:nvSpPr>
        <p:spPr bwMode="auto">
          <a:xfrm>
            <a:off x="5267961" y="6537722"/>
            <a:ext cx="4028440" cy="34409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2446" tIns="46223" rIns="92446" bIns="46223" numCol="1" anchor="b" anchorCtr="0" compatLnSpc="1">
            <a:prstTxWarp prst="textNoShape">
              <a:avLst/>
            </a:prstTxWarp>
          </a:bodyPr>
          <a:lstStyle>
            <a:lvl1pPr algn="r">
              <a:defRPr sz="1200"/>
            </a:lvl1pPr>
          </a:lstStyle>
          <a:p>
            <a:fld id="{2DEF8436-4EB2-433F-9576-0835E55BB507}" type="slidenum">
              <a:rPr lang="en-US"/>
              <a:pPr/>
              <a:t>‹#›</a:t>
            </a:fld>
            <a:endParaRPr lang="en-US"/>
          </a:p>
        </p:txBody>
      </p:sp>
    </p:spTree>
    <p:extLst>
      <p:ext uri="{BB962C8B-B14F-4D97-AF65-F5344CB8AC3E}">
        <p14:creationId xmlns:p14="http://schemas.microsoft.com/office/powerpoint/2010/main" val="914656914"/>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Arial" charset="0"/>
        <a:ea typeface="ＭＳ Ｐゴシック" pitchFamily="-16" charset="-128"/>
        <a:cs typeface="+mn-cs"/>
      </a:defRPr>
    </a:lvl1pPr>
    <a:lvl2pPr marL="457200" algn="l" rtl="0" fontAlgn="base">
      <a:spcBef>
        <a:spcPct val="30000"/>
      </a:spcBef>
      <a:spcAft>
        <a:spcPct val="0"/>
      </a:spcAft>
      <a:defRPr sz="1200" kern="1200">
        <a:solidFill>
          <a:schemeClr val="tx1"/>
        </a:solidFill>
        <a:latin typeface="Arial" charset="0"/>
        <a:ea typeface="ＭＳ Ｐゴシック" pitchFamily="-16" charset="-128"/>
        <a:cs typeface="+mn-cs"/>
      </a:defRPr>
    </a:lvl2pPr>
    <a:lvl3pPr marL="914400" algn="l" rtl="0" fontAlgn="base">
      <a:spcBef>
        <a:spcPct val="30000"/>
      </a:spcBef>
      <a:spcAft>
        <a:spcPct val="0"/>
      </a:spcAft>
      <a:defRPr sz="1200" kern="1200">
        <a:solidFill>
          <a:schemeClr val="tx1"/>
        </a:solidFill>
        <a:latin typeface="Arial" charset="0"/>
        <a:ea typeface="ＭＳ Ｐゴシック" pitchFamily="-16" charset="-128"/>
        <a:cs typeface="+mn-cs"/>
      </a:defRPr>
    </a:lvl3pPr>
    <a:lvl4pPr marL="1371600" algn="l" rtl="0" fontAlgn="base">
      <a:spcBef>
        <a:spcPct val="30000"/>
      </a:spcBef>
      <a:spcAft>
        <a:spcPct val="0"/>
      </a:spcAft>
      <a:defRPr sz="1200" kern="1200">
        <a:solidFill>
          <a:schemeClr val="tx1"/>
        </a:solidFill>
        <a:latin typeface="Arial" charset="0"/>
        <a:ea typeface="ＭＳ Ｐゴシック" pitchFamily="-16" charset="-128"/>
        <a:cs typeface="+mn-cs"/>
      </a:defRPr>
    </a:lvl4pPr>
    <a:lvl5pPr marL="1828800" algn="l" rtl="0" fontAlgn="base">
      <a:spcBef>
        <a:spcPct val="30000"/>
      </a:spcBef>
      <a:spcAft>
        <a:spcPct val="0"/>
      </a:spcAft>
      <a:defRPr sz="1200" kern="1200">
        <a:solidFill>
          <a:schemeClr val="tx1"/>
        </a:solidFill>
        <a:latin typeface="Arial" charset="0"/>
        <a:ea typeface="ＭＳ Ｐゴシック" pitchFamily="-16" charset="-128"/>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59F5715-8833-4D78-88D7-A7ABD7B486A6}" type="slidenum">
              <a:rPr lang="en-US"/>
              <a:pPr/>
              <a:t>1</a:t>
            </a:fld>
            <a:endParaRPr lang="en-US"/>
          </a:p>
        </p:txBody>
      </p:sp>
      <p:sp>
        <p:nvSpPr>
          <p:cNvPr id="8194" name="Rectangle 2"/>
          <p:cNvSpPr>
            <a:spLocks noGrp="1" noRot="1" noChangeAspect="1" noChangeArrowheads="1" noTextEdit="1"/>
          </p:cNvSpPr>
          <p:nvPr>
            <p:ph type="sldImg"/>
          </p:nvPr>
        </p:nvSpPr>
        <p:spPr>
          <a:ln/>
        </p:spPr>
      </p:sp>
      <p:sp>
        <p:nvSpPr>
          <p:cNvPr id="8195" name="Rectangle 3"/>
          <p:cNvSpPr>
            <a:spLocks noGrp="1" noChangeArrowheads="1"/>
          </p:cNvSpPr>
          <p:nvPr>
            <p:ph type="body" idx="1"/>
          </p:nvPr>
        </p:nvSpPr>
        <p:spPr/>
        <p:txBody>
          <a:bodyPr/>
          <a:lstStyle/>
          <a:p>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DEF8436-4EB2-433F-9576-0835E55BB507}" type="slidenum">
              <a:rPr lang="en-US" smtClean="0"/>
              <a:pPr/>
              <a:t>2</a:t>
            </a:fld>
            <a:endParaRPr lang="en-US"/>
          </a:p>
        </p:txBody>
      </p:sp>
    </p:spTree>
    <p:extLst>
      <p:ext uri="{BB962C8B-B14F-4D97-AF65-F5344CB8AC3E}">
        <p14:creationId xmlns:p14="http://schemas.microsoft.com/office/powerpoint/2010/main" val="125735503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E025DDA-CCF9-43FA-9A4F-FF2015A3D52A}" type="slidenum">
              <a:rPr lang="en-US"/>
              <a:pPr/>
              <a:t>3</a:t>
            </a:fld>
            <a:endParaRPr lang="en-US"/>
          </a:p>
        </p:txBody>
      </p:sp>
      <p:sp>
        <p:nvSpPr>
          <p:cNvPr id="18434" name="Rectangle 2"/>
          <p:cNvSpPr>
            <a:spLocks noGrp="1" noRot="1" noChangeAspect="1" noChangeArrowheads="1" noTextEdit="1"/>
          </p:cNvSpPr>
          <p:nvPr>
            <p:ph type="sldImg"/>
          </p:nvPr>
        </p:nvSpPr>
        <p:spPr>
          <a:ln/>
        </p:spPr>
      </p:sp>
      <p:sp>
        <p:nvSpPr>
          <p:cNvPr id="18435" name="Rectangle 3"/>
          <p:cNvSpPr>
            <a:spLocks noGrp="1" noChangeArrowheads="1"/>
          </p:cNvSpPr>
          <p:nvPr>
            <p:ph type="body" idx="1"/>
          </p:nvPr>
        </p:nvSpPr>
        <p:spPr/>
        <p:txBody>
          <a:bodyPr/>
          <a:lstStyle/>
          <a:p>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E025DDA-CCF9-43FA-9A4F-FF2015A3D52A}" type="slidenum">
              <a:rPr lang="en-US"/>
              <a:pPr/>
              <a:t>4</a:t>
            </a:fld>
            <a:endParaRPr lang="en-US"/>
          </a:p>
        </p:txBody>
      </p:sp>
      <p:sp>
        <p:nvSpPr>
          <p:cNvPr id="18434" name="Rectangle 2"/>
          <p:cNvSpPr>
            <a:spLocks noGrp="1" noRot="1" noChangeAspect="1" noChangeArrowheads="1" noTextEdit="1"/>
          </p:cNvSpPr>
          <p:nvPr>
            <p:ph type="sldImg"/>
          </p:nvPr>
        </p:nvSpPr>
        <p:spPr>
          <a:ln/>
        </p:spPr>
      </p:sp>
      <p:sp>
        <p:nvSpPr>
          <p:cNvPr id="18435" name="Rectangle 3"/>
          <p:cNvSpPr>
            <a:spLocks noGrp="1" noChangeArrowheads="1"/>
          </p:cNvSpPr>
          <p:nvPr>
            <p:ph type="body" idx="1"/>
          </p:nvPr>
        </p:nvSpPr>
        <p:spPr/>
        <p:txBody>
          <a:bodyPr/>
          <a:lstStyle/>
          <a:p>
            <a:endParaRPr lang="en-US"/>
          </a:p>
        </p:txBody>
      </p:sp>
    </p:spTree>
    <p:extLst>
      <p:ext uri="{BB962C8B-B14F-4D97-AF65-F5344CB8AC3E}">
        <p14:creationId xmlns:p14="http://schemas.microsoft.com/office/powerpoint/2010/main" val="271565014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3AA949A-94F4-42AB-B852-2CD533D0250A}" type="slidenum">
              <a:rPr lang="en-US"/>
              <a:pPr/>
              <a:t>5</a:t>
            </a:fld>
            <a:endParaRPr lang="en-US"/>
          </a:p>
        </p:txBody>
      </p:sp>
      <p:sp>
        <p:nvSpPr>
          <p:cNvPr id="19458" name="Rectangle 2"/>
          <p:cNvSpPr>
            <a:spLocks noGrp="1" noRot="1" noChangeAspect="1" noChangeArrowheads="1" noTextEdit="1"/>
          </p:cNvSpPr>
          <p:nvPr>
            <p:ph type="sldImg"/>
          </p:nvPr>
        </p:nvSpPr>
        <p:spPr>
          <a:ln/>
        </p:spPr>
      </p:sp>
      <p:sp>
        <p:nvSpPr>
          <p:cNvPr id="19459" name="Rectangle 3"/>
          <p:cNvSpPr>
            <a:spLocks noGrp="1" noChangeArrowheads="1"/>
          </p:cNvSpPr>
          <p:nvPr>
            <p:ph type="body" idx="1"/>
          </p:nvPr>
        </p:nvSpPr>
        <p:spPr/>
        <p:txBody>
          <a:bodyPr/>
          <a:lstStyle/>
          <a:p>
            <a:endParaRPr lang="en-US"/>
          </a:p>
        </p:txBody>
      </p:sp>
    </p:spTree>
    <p:extLst>
      <p:ext uri="{BB962C8B-B14F-4D97-AF65-F5344CB8AC3E}">
        <p14:creationId xmlns:p14="http://schemas.microsoft.com/office/powerpoint/2010/main" val="337653646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3AA949A-94F4-42AB-B852-2CD533D0250A}" type="slidenum">
              <a:rPr lang="en-US"/>
              <a:pPr/>
              <a:t>6</a:t>
            </a:fld>
            <a:endParaRPr lang="en-US"/>
          </a:p>
        </p:txBody>
      </p:sp>
      <p:sp>
        <p:nvSpPr>
          <p:cNvPr id="19458" name="Rectangle 2"/>
          <p:cNvSpPr>
            <a:spLocks noGrp="1" noRot="1" noChangeAspect="1" noChangeArrowheads="1" noTextEdit="1"/>
          </p:cNvSpPr>
          <p:nvPr>
            <p:ph type="sldImg"/>
          </p:nvPr>
        </p:nvSpPr>
        <p:spPr>
          <a:ln/>
        </p:spPr>
      </p:sp>
      <p:sp>
        <p:nvSpPr>
          <p:cNvPr id="19459" name="Rectangle 3"/>
          <p:cNvSpPr>
            <a:spLocks noGrp="1" noChangeArrowheads="1"/>
          </p:cNvSpPr>
          <p:nvPr>
            <p:ph type="body" idx="1"/>
          </p:nvPr>
        </p:nvSpPr>
        <p:spPr/>
        <p:txBody>
          <a:bodyPr/>
          <a:lstStyle/>
          <a:p>
            <a:endParaRPr lang="en-US"/>
          </a:p>
        </p:txBody>
      </p:sp>
    </p:spTree>
    <p:extLst>
      <p:ext uri="{BB962C8B-B14F-4D97-AF65-F5344CB8AC3E}">
        <p14:creationId xmlns:p14="http://schemas.microsoft.com/office/powerpoint/2010/main" val="191396080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3AA949A-94F4-42AB-B852-2CD533D0250A}" type="slidenum">
              <a:rPr lang="en-US"/>
              <a:pPr/>
              <a:t>7</a:t>
            </a:fld>
            <a:endParaRPr lang="en-US"/>
          </a:p>
        </p:txBody>
      </p:sp>
      <p:sp>
        <p:nvSpPr>
          <p:cNvPr id="19458" name="Rectangle 2"/>
          <p:cNvSpPr>
            <a:spLocks noGrp="1" noRot="1" noChangeAspect="1" noChangeArrowheads="1" noTextEdit="1"/>
          </p:cNvSpPr>
          <p:nvPr>
            <p:ph type="sldImg"/>
          </p:nvPr>
        </p:nvSpPr>
        <p:spPr>
          <a:ln/>
        </p:spPr>
      </p:sp>
      <p:sp>
        <p:nvSpPr>
          <p:cNvPr id="19459" name="Rectangle 3"/>
          <p:cNvSpPr>
            <a:spLocks noGrp="1" noChangeArrowheads="1"/>
          </p:cNvSpPr>
          <p:nvPr>
            <p:ph type="body" idx="1"/>
          </p:nvPr>
        </p:nvSpPr>
        <p:spPr/>
        <p:txBody>
          <a:bodyPr/>
          <a:lstStyle/>
          <a:p>
            <a:endParaRPr lang="en-US"/>
          </a:p>
        </p:txBody>
      </p:sp>
    </p:spTree>
    <p:extLst>
      <p:ext uri="{BB962C8B-B14F-4D97-AF65-F5344CB8AC3E}">
        <p14:creationId xmlns:p14="http://schemas.microsoft.com/office/powerpoint/2010/main" val="57169284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3AA949A-94F4-42AB-B852-2CD533D0250A}" type="slidenum">
              <a:rPr lang="en-US"/>
              <a:pPr/>
              <a:t>8</a:t>
            </a:fld>
            <a:endParaRPr lang="en-US"/>
          </a:p>
        </p:txBody>
      </p:sp>
      <p:sp>
        <p:nvSpPr>
          <p:cNvPr id="19458" name="Rectangle 2"/>
          <p:cNvSpPr>
            <a:spLocks noGrp="1" noRot="1" noChangeAspect="1" noChangeArrowheads="1" noTextEdit="1"/>
          </p:cNvSpPr>
          <p:nvPr>
            <p:ph type="sldImg"/>
          </p:nvPr>
        </p:nvSpPr>
        <p:spPr>
          <a:ln/>
        </p:spPr>
      </p:sp>
      <p:sp>
        <p:nvSpPr>
          <p:cNvPr id="19459" name="Rectangle 3"/>
          <p:cNvSpPr>
            <a:spLocks noGrp="1" noChangeArrowheads="1"/>
          </p:cNvSpPr>
          <p:nvPr>
            <p:ph type="body" idx="1"/>
          </p:nvPr>
        </p:nvSpPr>
        <p:spPr/>
        <p:txBody>
          <a:bodyPr/>
          <a:lstStyle/>
          <a:p>
            <a:endParaRPr lang="en-US"/>
          </a:p>
        </p:txBody>
      </p:sp>
    </p:spTree>
    <p:extLst>
      <p:ext uri="{BB962C8B-B14F-4D97-AF65-F5344CB8AC3E}">
        <p14:creationId xmlns:p14="http://schemas.microsoft.com/office/powerpoint/2010/main" val="13956455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3AA949A-94F4-42AB-B852-2CD533D0250A}" type="slidenum">
              <a:rPr lang="en-US"/>
              <a:pPr/>
              <a:t>9</a:t>
            </a:fld>
            <a:endParaRPr lang="en-US"/>
          </a:p>
        </p:txBody>
      </p:sp>
      <p:sp>
        <p:nvSpPr>
          <p:cNvPr id="19458" name="Rectangle 2"/>
          <p:cNvSpPr>
            <a:spLocks noGrp="1" noRot="1" noChangeAspect="1" noChangeArrowheads="1" noTextEdit="1"/>
          </p:cNvSpPr>
          <p:nvPr>
            <p:ph type="sldImg"/>
          </p:nvPr>
        </p:nvSpPr>
        <p:spPr>
          <a:ln/>
        </p:spPr>
      </p:sp>
      <p:sp>
        <p:nvSpPr>
          <p:cNvPr id="19459" name="Rectangle 3"/>
          <p:cNvSpPr>
            <a:spLocks noGrp="1" noChangeArrowheads="1"/>
          </p:cNvSpPr>
          <p:nvPr>
            <p:ph type="body" idx="1"/>
          </p:nvPr>
        </p:nvSpPr>
        <p:spPr/>
        <p:txBody>
          <a:bodyPr/>
          <a:lstStyle/>
          <a:p>
            <a:endParaRPr lang="en-US"/>
          </a:p>
        </p:txBody>
      </p:sp>
    </p:spTree>
    <p:extLst>
      <p:ext uri="{BB962C8B-B14F-4D97-AF65-F5344CB8AC3E}">
        <p14:creationId xmlns:p14="http://schemas.microsoft.com/office/powerpoint/2010/main" val="224672393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3AA949A-94F4-42AB-B852-2CD533D0250A}" type="slidenum">
              <a:rPr lang="en-US"/>
              <a:pPr/>
              <a:t>10</a:t>
            </a:fld>
            <a:endParaRPr lang="en-US"/>
          </a:p>
        </p:txBody>
      </p:sp>
      <p:sp>
        <p:nvSpPr>
          <p:cNvPr id="19458" name="Rectangle 2"/>
          <p:cNvSpPr>
            <a:spLocks noGrp="1" noRot="1" noChangeAspect="1" noChangeArrowheads="1" noTextEdit="1"/>
          </p:cNvSpPr>
          <p:nvPr>
            <p:ph type="sldImg"/>
          </p:nvPr>
        </p:nvSpPr>
        <p:spPr>
          <a:ln/>
        </p:spPr>
      </p:sp>
      <p:sp>
        <p:nvSpPr>
          <p:cNvPr id="19459" name="Rectangle 3"/>
          <p:cNvSpPr>
            <a:spLocks noGrp="1" noChangeArrowheads="1"/>
          </p:cNvSpPr>
          <p:nvPr>
            <p:ph type="body" idx="1"/>
          </p:nvPr>
        </p:nvSpPr>
        <p:spPr/>
        <p:txBody>
          <a:bodyPr/>
          <a:lstStyle/>
          <a:p>
            <a:endParaRPr lang="en-US"/>
          </a:p>
        </p:txBody>
      </p:sp>
    </p:spTree>
    <p:extLst>
      <p:ext uri="{BB962C8B-B14F-4D97-AF65-F5344CB8AC3E}">
        <p14:creationId xmlns:p14="http://schemas.microsoft.com/office/powerpoint/2010/main" val="161385952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3AA949A-94F4-42AB-B852-2CD533D0250A}" type="slidenum">
              <a:rPr lang="en-US"/>
              <a:pPr/>
              <a:t>11</a:t>
            </a:fld>
            <a:endParaRPr lang="en-US"/>
          </a:p>
        </p:txBody>
      </p:sp>
      <p:sp>
        <p:nvSpPr>
          <p:cNvPr id="19458" name="Rectangle 2"/>
          <p:cNvSpPr>
            <a:spLocks noGrp="1" noRot="1" noChangeAspect="1" noChangeArrowheads="1" noTextEdit="1"/>
          </p:cNvSpPr>
          <p:nvPr>
            <p:ph type="sldImg"/>
          </p:nvPr>
        </p:nvSpPr>
        <p:spPr>
          <a:ln/>
        </p:spPr>
      </p:sp>
      <p:sp>
        <p:nvSpPr>
          <p:cNvPr id="19459" name="Rectangle 3"/>
          <p:cNvSpPr>
            <a:spLocks noGrp="1" noChangeArrowheads="1"/>
          </p:cNvSpPr>
          <p:nvPr>
            <p:ph type="body" idx="1"/>
          </p:nvPr>
        </p:nvSpPr>
        <p:spPr/>
        <p:txBody>
          <a:bodyPr/>
          <a:lstStyle/>
          <a:p>
            <a:endParaRPr lang="en-US"/>
          </a:p>
        </p:txBody>
      </p:sp>
    </p:spTree>
    <p:extLst>
      <p:ext uri="{BB962C8B-B14F-4D97-AF65-F5344CB8AC3E}">
        <p14:creationId xmlns:p14="http://schemas.microsoft.com/office/powerpoint/2010/main" val="46029920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3AA949A-94F4-42AB-B852-2CD533D0250A}" type="slidenum">
              <a:rPr lang="en-US"/>
              <a:pPr/>
              <a:t>12</a:t>
            </a:fld>
            <a:endParaRPr lang="en-US"/>
          </a:p>
        </p:txBody>
      </p:sp>
      <p:sp>
        <p:nvSpPr>
          <p:cNvPr id="19458" name="Rectangle 2"/>
          <p:cNvSpPr>
            <a:spLocks noGrp="1" noRot="1" noChangeAspect="1" noChangeArrowheads="1" noTextEdit="1"/>
          </p:cNvSpPr>
          <p:nvPr>
            <p:ph type="sldImg"/>
          </p:nvPr>
        </p:nvSpPr>
        <p:spPr>
          <a:ln/>
        </p:spPr>
      </p:sp>
      <p:sp>
        <p:nvSpPr>
          <p:cNvPr id="19459" name="Rectangle 3"/>
          <p:cNvSpPr>
            <a:spLocks noGrp="1" noChangeArrowheads="1"/>
          </p:cNvSpPr>
          <p:nvPr>
            <p:ph type="body" idx="1"/>
          </p:nvPr>
        </p:nvSpPr>
        <p:spPr/>
        <p:txBody>
          <a:bodyPr/>
          <a:lstStyle/>
          <a:p>
            <a:endParaRPr lang="en-US"/>
          </a:p>
        </p:txBody>
      </p:sp>
    </p:spTree>
    <p:extLst>
      <p:ext uri="{BB962C8B-B14F-4D97-AF65-F5344CB8AC3E}">
        <p14:creationId xmlns:p14="http://schemas.microsoft.com/office/powerpoint/2010/main" val="287847706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3AA949A-94F4-42AB-B852-2CD533D0250A}" type="slidenum">
              <a:rPr lang="en-US"/>
              <a:pPr/>
              <a:t>13</a:t>
            </a:fld>
            <a:endParaRPr lang="en-US"/>
          </a:p>
        </p:txBody>
      </p:sp>
      <p:sp>
        <p:nvSpPr>
          <p:cNvPr id="19458" name="Rectangle 2"/>
          <p:cNvSpPr>
            <a:spLocks noGrp="1" noRot="1" noChangeAspect="1" noChangeArrowheads="1" noTextEdit="1"/>
          </p:cNvSpPr>
          <p:nvPr>
            <p:ph type="sldImg"/>
          </p:nvPr>
        </p:nvSpPr>
        <p:spPr>
          <a:ln/>
        </p:spPr>
      </p:sp>
      <p:sp>
        <p:nvSpPr>
          <p:cNvPr id="19459" name="Rectangle 3"/>
          <p:cNvSpPr>
            <a:spLocks noGrp="1" noChangeArrowheads="1"/>
          </p:cNvSpPr>
          <p:nvPr>
            <p:ph type="body" idx="1"/>
          </p:nvPr>
        </p:nvSpPr>
        <p:spPr/>
        <p:txBody>
          <a:bodyPr/>
          <a:lstStyle/>
          <a:p>
            <a:endParaRPr lang="en-US"/>
          </a:p>
        </p:txBody>
      </p:sp>
    </p:spTree>
    <p:extLst>
      <p:ext uri="{BB962C8B-B14F-4D97-AF65-F5344CB8AC3E}">
        <p14:creationId xmlns:p14="http://schemas.microsoft.com/office/powerpoint/2010/main" val="248321595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3AA949A-94F4-42AB-B852-2CD533D0250A}" type="slidenum">
              <a:rPr lang="en-US"/>
              <a:pPr/>
              <a:t>14</a:t>
            </a:fld>
            <a:endParaRPr lang="en-US"/>
          </a:p>
        </p:txBody>
      </p:sp>
      <p:sp>
        <p:nvSpPr>
          <p:cNvPr id="19458" name="Rectangle 2"/>
          <p:cNvSpPr>
            <a:spLocks noGrp="1" noRot="1" noChangeAspect="1" noChangeArrowheads="1" noTextEdit="1"/>
          </p:cNvSpPr>
          <p:nvPr>
            <p:ph type="sldImg"/>
          </p:nvPr>
        </p:nvSpPr>
        <p:spPr>
          <a:ln/>
        </p:spPr>
      </p:sp>
      <p:sp>
        <p:nvSpPr>
          <p:cNvPr id="19459" name="Rectangle 3"/>
          <p:cNvSpPr>
            <a:spLocks noGrp="1" noChangeArrowheads="1"/>
          </p:cNvSpPr>
          <p:nvPr>
            <p:ph type="body" idx="1"/>
          </p:nvPr>
        </p:nvSpPr>
        <p:spPr/>
        <p:txBody>
          <a:bodyPr/>
          <a:lstStyle/>
          <a:p>
            <a:pPr algn="r"/>
            <a:endParaRPr lang="en-US" dirty="0"/>
          </a:p>
        </p:txBody>
      </p:sp>
    </p:spTree>
    <p:extLst>
      <p:ext uri="{BB962C8B-B14F-4D97-AF65-F5344CB8AC3E}">
        <p14:creationId xmlns:p14="http://schemas.microsoft.com/office/powerpoint/2010/main" val="397740795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3AA949A-94F4-42AB-B852-2CD533D0250A}" type="slidenum">
              <a:rPr lang="en-US"/>
              <a:pPr/>
              <a:t>15</a:t>
            </a:fld>
            <a:endParaRPr lang="en-US"/>
          </a:p>
        </p:txBody>
      </p:sp>
      <p:sp>
        <p:nvSpPr>
          <p:cNvPr id="19458" name="Rectangle 2"/>
          <p:cNvSpPr>
            <a:spLocks noGrp="1" noRot="1" noChangeAspect="1" noChangeArrowheads="1" noTextEdit="1"/>
          </p:cNvSpPr>
          <p:nvPr>
            <p:ph type="sldImg"/>
          </p:nvPr>
        </p:nvSpPr>
        <p:spPr>
          <a:ln/>
        </p:spPr>
      </p:sp>
      <p:sp>
        <p:nvSpPr>
          <p:cNvPr id="19459" name="Rectangle 3"/>
          <p:cNvSpPr>
            <a:spLocks noGrp="1" noChangeArrowheads="1"/>
          </p:cNvSpPr>
          <p:nvPr>
            <p:ph type="body" idx="1"/>
          </p:nvPr>
        </p:nvSpPr>
        <p:spPr/>
        <p:txBody>
          <a:bodyPr/>
          <a:lstStyle/>
          <a:p>
            <a:endParaRPr lang="en-US"/>
          </a:p>
        </p:txBody>
      </p:sp>
    </p:spTree>
    <p:extLst>
      <p:ext uri="{BB962C8B-B14F-4D97-AF65-F5344CB8AC3E}">
        <p14:creationId xmlns:p14="http://schemas.microsoft.com/office/powerpoint/2010/main" val="16620125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3AA949A-94F4-42AB-B852-2CD533D0250A}" type="slidenum">
              <a:rPr lang="en-US"/>
              <a:pPr/>
              <a:t>16</a:t>
            </a:fld>
            <a:endParaRPr lang="en-US"/>
          </a:p>
        </p:txBody>
      </p:sp>
      <p:sp>
        <p:nvSpPr>
          <p:cNvPr id="19458" name="Rectangle 2"/>
          <p:cNvSpPr>
            <a:spLocks noGrp="1" noRot="1" noChangeAspect="1" noChangeArrowheads="1" noTextEdit="1"/>
          </p:cNvSpPr>
          <p:nvPr>
            <p:ph type="sldImg"/>
          </p:nvPr>
        </p:nvSpPr>
        <p:spPr>
          <a:ln/>
        </p:spPr>
      </p:sp>
      <p:sp>
        <p:nvSpPr>
          <p:cNvPr id="19459" name="Rectangle 3"/>
          <p:cNvSpPr>
            <a:spLocks noGrp="1" noChangeArrowheads="1"/>
          </p:cNvSpPr>
          <p:nvPr>
            <p:ph type="body" idx="1"/>
          </p:nvPr>
        </p:nvSpPr>
        <p:spPr/>
        <p:txBody>
          <a:bodyPr/>
          <a:lstStyle/>
          <a:p>
            <a:endParaRPr lang="en-US"/>
          </a:p>
        </p:txBody>
      </p:sp>
    </p:spTree>
    <p:extLst>
      <p:ext uri="{BB962C8B-B14F-4D97-AF65-F5344CB8AC3E}">
        <p14:creationId xmlns:p14="http://schemas.microsoft.com/office/powerpoint/2010/main" val="180882060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3AA949A-94F4-42AB-B852-2CD533D0250A}" type="slidenum">
              <a:rPr lang="en-US"/>
              <a:pPr/>
              <a:t>17</a:t>
            </a:fld>
            <a:endParaRPr lang="en-US"/>
          </a:p>
        </p:txBody>
      </p:sp>
      <p:sp>
        <p:nvSpPr>
          <p:cNvPr id="19458" name="Rectangle 2"/>
          <p:cNvSpPr>
            <a:spLocks noGrp="1" noRot="1" noChangeAspect="1" noChangeArrowheads="1" noTextEdit="1"/>
          </p:cNvSpPr>
          <p:nvPr>
            <p:ph type="sldImg"/>
          </p:nvPr>
        </p:nvSpPr>
        <p:spPr>
          <a:ln/>
        </p:spPr>
      </p:sp>
      <p:sp>
        <p:nvSpPr>
          <p:cNvPr id="19459" name="Rectangle 3"/>
          <p:cNvSpPr>
            <a:spLocks noGrp="1" noChangeArrowheads="1"/>
          </p:cNvSpPr>
          <p:nvPr>
            <p:ph type="body" idx="1"/>
          </p:nvPr>
        </p:nvSpPr>
        <p:spPr/>
        <p:txBody>
          <a:bodyPr/>
          <a:lstStyle/>
          <a:p>
            <a:endParaRPr lang="en-US" dirty="0"/>
          </a:p>
        </p:txBody>
      </p:sp>
    </p:spTree>
    <p:extLst>
      <p:ext uri="{BB962C8B-B14F-4D97-AF65-F5344CB8AC3E}">
        <p14:creationId xmlns:p14="http://schemas.microsoft.com/office/powerpoint/2010/main" val="96066898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3AA949A-94F4-42AB-B852-2CD533D0250A}" type="slidenum">
              <a:rPr lang="en-US"/>
              <a:pPr/>
              <a:t>18</a:t>
            </a:fld>
            <a:endParaRPr lang="en-US"/>
          </a:p>
        </p:txBody>
      </p:sp>
      <p:sp>
        <p:nvSpPr>
          <p:cNvPr id="19458" name="Rectangle 2"/>
          <p:cNvSpPr>
            <a:spLocks noGrp="1" noRot="1" noChangeAspect="1" noChangeArrowheads="1" noTextEdit="1"/>
          </p:cNvSpPr>
          <p:nvPr>
            <p:ph type="sldImg"/>
          </p:nvPr>
        </p:nvSpPr>
        <p:spPr>
          <a:ln/>
        </p:spPr>
      </p:sp>
      <p:sp>
        <p:nvSpPr>
          <p:cNvPr id="19459" name="Rectangle 3"/>
          <p:cNvSpPr>
            <a:spLocks noGrp="1" noChangeArrowheads="1"/>
          </p:cNvSpPr>
          <p:nvPr>
            <p:ph type="body" idx="1"/>
          </p:nvPr>
        </p:nvSpPr>
        <p:spPr/>
        <p:txBody>
          <a:bodyPr/>
          <a:lstStyle/>
          <a:p>
            <a:endParaRPr lang="en-US" dirty="0"/>
          </a:p>
        </p:txBody>
      </p:sp>
    </p:spTree>
    <p:extLst>
      <p:ext uri="{BB962C8B-B14F-4D97-AF65-F5344CB8AC3E}">
        <p14:creationId xmlns:p14="http://schemas.microsoft.com/office/powerpoint/2010/main" val="387987439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3AA949A-94F4-42AB-B852-2CD533D0250A}" type="slidenum">
              <a:rPr lang="en-US"/>
              <a:pPr/>
              <a:t>19</a:t>
            </a:fld>
            <a:endParaRPr lang="en-US"/>
          </a:p>
        </p:txBody>
      </p:sp>
      <p:sp>
        <p:nvSpPr>
          <p:cNvPr id="19458" name="Rectangle 2"/>
          <p:cNvSpPr>
            <a:spLocks noGrp="1" noRot="1" noChangeAspect="1" noChangeArrowheads="1" noTextEdit="1"/>
          </p:cNvSpPr>
          <p:nvPr>
            <p:ph type="sldImg"/>
          </p:nvPr>
        </p:nvSpPr>
        <p:spPr>
          <a:ln/>
        </p:spPr>
      </p:sp>
      <p:sp>
        <p:nvSpPr>
          <p:cNvPr id="19459" name="Rectangle 3"/>
          <p:cNvSpPr>
            <a:spLocks noGrp="1" noChangeArrowheads="1"/>
          </p:cNvSpPr>
          <p:nvPr>
            <p:ph type="body" idx="1"/>
          </p:nvPr>
        </p:nvSpPr>
        <p:spPr/>
        <p:txBody>
          <a:bodyPr/>
          <a:lstStyle/>
          <a:p>
            <a:endParaRPr lang="en-US"/>
          </a:p>
        </p:txBody>
      </p:sp>
    </p:spTree>
    <p:extLst>
      <p:ext uri="{BB962C8B-B14F-4D97-AF65-F5344CB8AC3E}">
        <p14:creationId xmlns:p14="http://schemas.microsoft.com/office/powerpoint/2010/main" val="271693636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3AA949A-94F4-42AB-B852-2CD533D0250A}" type="slidenum">
              <a:rPr lang="en-US"/>
              <a:pPr/>
              <a:t>20</a:t>
            </a:fld>
            <a:endParaRPr lang="en-US"/>
          </a:p>
        </p:txBody>
      </p:sp>
      <p:sp>
        <p:nvSpPr>
          <p:cNvPr id="19458" name="Rectangle 2"/>
          <p:cNvSpPr>
            <a:spLocks noGrp="1" noRot="1" noChangeAspect="1" noChangeArrowheads="1" noTextEdit="1"/>
          </p:cNvSpPr>
          <p:nvPr>
            <p:ph type="sldImg"/>
          </p:nvPr>
        </p:nvSpPr>
        <p:spPr>
          <a:ln/>
        </p:spPr>
      </p:sp>
      <p:sp>
        <p:nvSpPr>
          <p:cNvPr id="19459" name="Rectangle 3"/>
          <p:cNvSpPr>
            <a:spLocks noGrp="1" noChangeArrowheads="1"/>
          </p:cNvSpPr>
          <p:nvPr>
            <p:ph type="body" idx="1"/>
          </p:nvPr>
        </p:nvSpPr>
        <p:spPr/>
        <p:txBody>
          <a:bodyPr/>
          <a:lstStyle/>
          <a:p>
            <a:pPr algn="r"/>
            <a:r>
              <a:rPr lang="en-US" dirty="0"/>
              <a:t> </a:t>
            </a:r>
          </a:p>
        </p:txBody>
      </p:sp>
    </p:spTree>
    <p:extLst>
      <p:ext uri="{BB962C8B-B14F-4D97-AF65-F5344CB8AC3E}">
        <p14:creationId xmlns:p14="http://schemas.microsoft.com/office/powerpoint/2010/main" val="158646000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3AA949A-94F4-42AB-B852-2CD533D0250A}" type="slidenum">
              <a:rPr lang="en-US"/>
              <a:pPr/>
              <a:t>21</a:t>
            </a:fld>
            <a:endParaRPr lang="en-US"/>
          </a:p>
        </p:txBody>
      </p:sp>
      <p:sp>
        <p:nvSpPr>
          <p:cNvPr id="19458" name="Rectangle 2"/>
          <p:cNvSpPr>
            <a:spLocks noGrp="1" noRot="1" noChangeAspect="1" noChangeArrowheads="1" noTextEdit="1"/>
          </p:cNvSpPr>
          <p:nvPr>
            <p:ph type="sldImg"/>
          </p:nvPr>
        </p:nvSpPr>
        <p:spPr>
          <a:ln/>
        </p:spPr>
      </p:sp>
      <p:sp>
        <p:nvSpPr>
          <p:cNvPr id="19459" name="Rectangle 3"/>
          <p:cNvSpPr>
            <a:spLocks noGrp="1" noChangeArrowheads="1"/>
          </p:cNvSpPr>
          <p:nvPr>
            <p:ph type="body" idx="1"/>
          </p:nvPr>
        </p:nvSpPr>
        <p:spPr/>
        <p:txBody>
          <a:bodyPr/>
          <a:lstStyle/>
          <a:p>
            <a:endParaRPr lang="en-US"/>
          </a:p>
        </p:txBody>
      </p:sp>
    </p:spTree>
    <p:extLst>
      <p:ext uri="{BB962C8B-B14F-4D97-AF65-F5344CB8AC3E}">
        <p14:creationId xmlns:p14="http://schemas.microsoft.com/office/powerpoint/2010/main" val="305673039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3AA949A-94F4-42AB-B852-2CD533D0250A}" type="slidenum">
              <a:rPr lang="en-US"/>
              <a:pPr/>
              <a:t>22</a:t>
            </a:fld>
            <a:endParaRPr lang="en-US"/>
          </a:p>
        </p:txBody>
      </p:sp>
      <p:sp>
        <p:nvSpPr>
          <p:cNvPr id="19458" name="Rectangle 2"/>
          <p:cNvSpPr>
            <a:spLocks noGrp="1" noRot="1" noChangeAspect="1" noChangeArrowheads="1" noTextEdit="1"/>
          </p:cNvSpPr>
          <p:nvPr>
            <p:ph type="sldImg"/>
          </p:nvPr>
        </p:nvSpPr>
        <p:spPr>
          <a:ln/>
        </p:spPr>
      </p:sp>
      <p:sp>
        <p:nvSpPr>
          <p:cNvPr id="19459" name="Rectangle 3"/>
          <p:cNvSpPr>
            <a:spLocks noGrp="1" noChangeArrowheads="1"/>
          </p:cNvSpPr>
          <p:nvPr>
            <p:ph type="body" idx="1"/>
          </p:nvPr>
        </p:nvSpPr>
        <p:spPr/>
        <p:txBody>
          <a:bodyPr/>
          <a:lstStyle/>
          <a:p>
            <a:endParaRPr lang="en-US"/>
          </a:p>
        </p:txBody>
      </p:sp>
    </p:spTree>
    <p:extLst>
      <p:ext uri="{BB962C8B-B14F-4D97-AF65-F5344CB8AC3E}">
        <p14:creationId xmlns:p14="http://schemas.microsoft.com/office/powerpoint/2010/main" val="256876739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3AA949A-94F4-42AB-B852-2CD533D0250A}" type="slidenum">
              <a:rPr lang="en-US"/>
              <a:pPr/>
              <a:t>23</a:t>
            </a:fld>
            <a:endParaRPr lang="en-US"/>
          </a:p>
        </p:txBody>
      </p:sp>
      <p:sp>
        <p:nvSpPr>
          <p:cNvPr id="19458" name="Rectangle 2"/>
          <p:cNvSpPr>
            <a:spLocks noGrp="1" noRot="1" noChangeAspect="1" noChangeArrowheads="1" noTextEdit="1"/>
          </p:cNvSpPr>
          <p:nvPr>
            <p:ph type="sldImg"/>
          </p:nvPr>
        </p:nvSpPr>
        <p:spPr>
          <a:ln/>
        </p:spPr>
      </p:sp>
      <p:sp>
        <p:nvSpPr>
          <p:cNvPr id="19459" name="Rectangle 3"/>
          <p:cNvSpPr>
            <a:spLocks noGrp="1" noChangeArrowheads="1"/>
          </p:cNvSpPr>
          <p:nvPr>
            <p:ph type="body" idx="1"/>
          </p:nvPr>
        </p:nvSpPr>
        <p:spPr/>
        <p:txBody>
          <a:bodyPr/>
          <a:lstStyle/>
          <a:p>
            <a:endParaRPr lang="en-US"/>
          </a:p>
        </p:txBody>
      </p:sp>
    </p:spTree>
    <p:extLst>
      <p:ext uri="{BB962C8B-B14F-4D97-AF65-F5344CB8AC3E}">
        <p14:creationId xmlns:p14="http://schemas.microsoft.com/office/powerpoint/2010/main" val="55412890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3AA949A-94F4-42AB-B852-2CD533D0250A}" type="slidenum">
              <a:rPr lang="en-US"/>
              <a:pPr/>
              <a:t>24</a:t>
            </a:fld>
            <a:endParaRPr lang="en-US"/>
          </a:p>
        </p:txBody>
      </p:sp>
      <p:sp>
        <p:nvSpPr>
          <p:cNvPr id="19458" name="Rectangle 2"/>
          <p:cNvSpPr>
            <a:spLocks noGrp="1" noRot="1" noChangeAspect="1" noChangeArrowheads="1" noTextEdit="1"/>
          </p:cNvSpPr>
          <p:nvPr>
            <p:ph type="sldImg"/>
          </p:nvPr>
        </p:nvSpPr>
        <p:spPr>
          <a:ln/>
        </p:spPr>
      </p:sp>
      <p:sp>
        <p:nvSpPr>
          <p:cNvPr id="19459" name="Rectangle 3"/>
          <p:cNvSpPr>
            <a:spLocks noGrp="1" noChangeArrowheads="1"/>
          </p:cNvSpPr>
          <p:nvPr>
            <p:ph type="body" idx="1"/>
          </p:nvPr>
        </p:nvSpPr>
        <p:spPr/>
        <p:txBody>
          <a:bodyPr/>
          <a:lstStyle/>
          <a:p>
            <a:pPr algn="r"/>
            <a:endParaRPr lang="en-US" dirty="0"/>
          </a:p>
        </p:txBody>
      </p:sp>
    </p:spTree>
    <p:extLst>
      <p:ext uri="{BB962C8B-B14F-4D97-AF65-F5344CB8AC3E}">
        <p14:creationId xmlns:p14="http://schemas.microsoft.com/office/powerpoint/2010/main" val="358101915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3AA949A-94F4-42AB-B852-2CD533D0250A}" type="slidenum">
              <a:rPr lang="en-US"/>
              <a:pPr/>
              <a:t>25</a:t>
            </a:fld>
            <a:endParaRPr lang="en-US"/>
          </a:p>
        </p:txBody>
      </p:sp>
      <p:sp>
        <p:nvSpPr>
          <p:cNvPr id="19458" name="Rectangle 2"/>
          <p:cNvSpPr>
            <a:spLocks noGrp="1" noRot="1" noChangeAspect="1" noChangeArrowheads="1" noTextEdit="1"/>
          </p:cNvSpPr>
          <p:nvPr>
            <p:ph type="sldImg"/>
          </p:nvPr>
        </p:nvSpPr>
        <p:spPr>
          <a:ln/>
        </p:spPr>
      </p:sp>
      <p:sp>
        <p:nvSpPr>
          <p:cNvPr id="19459" name="Rectangle 3"/>
          <p:cNvSpPr>
            <a:spLocks noGrp="1" noChangeArrowheads="1"/>
          </p:cNvSpPr>
          <p:nvPr>
            <p:ph type="body" idx="1"/>
          </p:nvPr>
        </p:nvSpPr>
        <p:spPr/>
        <p:txBody>
          <a:bodyPr/>
          <a:lstStyle/>
          <a:p>
            <a:endParaRPr lang="en-US" dirty="0"/>
          </a:p>
        </p:txBody>
      </p:sp>
    </p:spTree>
    <p:extLst>
      <p:ext uri="{BB962C8B-B14F-4D97-AF65-F5344CB8AC3E}">
        <p14:creationId xmlns:p14="http://schemas.microsoft.com/office/powerpoint/2010/main" val="304717261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3AA949A-94F4-42AB-B852-2CD533D0250A}" type="slidenum">
              <a:rPr lang="en-US"/>
              <a:pPr/>
              <a:t>26</a:t>
            </a:fld>
            <a:endParaRPr lang="en-US"/>
          </a:p>
        </p:txBody>
      </p:sp>
      <p:sp>
        <p:nvSpPr>
          <p:cNvPr id="19458" name="Rectangle 2"/>
          <p:cNvSpPr>
            <a:spLocks noGrp="1" noRot="1" noChangeAspect="1" noChangeArrowheads="1" noTextEdit="1"/>
          </p:cNvSpPr>
          <p:nvPr>
            <p:ph type="sldImg"/>
          </p:nvPr>
        </p:nvSpPr>
        <p:spPr>
          <a:ln/>
        </p:spPr>
      </p:sp>
      <p:sp>
        <p:nvSpPr>
          <p:cNvPr id="19459" name="Rectangle 3"/>
          <p:cNvSpPr>
            <a:spLocks noGrp="1" noChangeArrowheads="1"/>
          </p:cNvSpPr>
          <p:nvPr>
            <p:ph type="body" idx="1"/>
          </p:nvPr>
        </p:nvSpPr>
        <p:spPr/>
        <p:txBody>
          <a:bodyPr/>
          <a:lstStyle/>
          <a:p>
            <a:pPr algn="r"/>
            <a:r>
              <a:rPr lang="en-US" dirty="0"/>
              <a:t> </a:t>
            </a:r>
          </a:p>
        </p:txBody>
      </p:sp>
    </p:spTree>
    <p:extLst>
      <p:ext uri="{BB962C8B-B14F-4D97-AF65-F5344CB8AC3E}">
        <p14:creationId xmlns:p14="http://schemas.microsoft.com/office/powerpoint/2010/main" val="265333947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3AA949A-94F4-42AB-B852-2CD533D0250A}" type="slidenum">
              <a:rPr lang="en-US"/>
              <a:pPr/>
              <a:t>27</a:t>
            </a:fld>
            <a:endParaRPr lang="en-US"/>
          </a:p>
        </p:txBody>
      </p:sp>
      <p:sp>
        <p:nvSpPr>
          <p:cNvPr id="19458" name="Rectangle 2"/>
          <p:cNvSpPr>
            <a:spLocks noGrp="1" noRot="1" noChangeAspect="1" noChangeArrowheads="1" noTextEdit="1"/>
          </p:cNvSpPr>
          <p:nvPr>
            <p:ph type="sldImg"/>
          </p:nvPr>
        </p:nvSpPr>
        <p:spPr>
          <a:ln/>
        </p:spPr>
      </p:sp>
      <p:sp>
        <p:nvSpPr>
          <p:cNvPr id="19459" name="Rectangle 3"/>
          <p:cNvSpPr>
            <a:spLocks noGrp="1" noChangeArrowheads="1"/>
          </p:cNvSpPr>
          <p:nvPr>
            <p:ph type="body" idx="1"/>
          </p:nvPr>
        </p:nvSpPr>
        <p:spPr/>
        <p:txBody>
          <a:bodyPr/>
          <a:lstStyle/>
          <a:p>
            <a:endParaRPr lang="en-US"/>
          </a:p>
        </p:txBody>
      </p:sp>
    </p:spTree>
    <p:extLst>
      <p:ext uri="{BB962C8B-B14F-4D97-AF65-F5344CB8AC3E}">
        <p14:creationId xmlns:p14="http://schemas.microsoft.com/office/powerpoint/2010/main" val="15925500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3AA949A-94F4-42AB-B852-2CD533D0250A}" type="slidenum">
              <a:rPr lang="en-US"/>
              <a:pPr/>
              <a:t>28</a:t>
            </a:fld>
            <a:endParaRPr lang="en-US"/>
          </a:p>
        </p:txBody>
      </p:sp>
      <p:sp>
        <p:nvSpPr>
          <p:cNvPr id="19458" name="Rectangle 2"/>
          <p:cNvSpPr>
            <a:spLocks noGrp="1" noRot="1" noChangeAspect="1" noChangeArrowheads="1" noTextEdit="1"/>
          </p:cNvSpPr>
          <p:nvPr>
            <p:ph type="sldImg"/>
          </p:nvPr>
        </p:nvSpPr>
        <p:spPr>
          <a:ln/>
        </p:spPr>
      </p:sp>
      <p:sp>
        <p:nvSpPr>
          <p:cNvPr id="19459" name="Rectangle 3"/>
          <p:cNvSpPr>
            <a:spLocks noGrp="1" noChangeArrowheads="1"/>
          </p:cNvSpPr>
          <p:nvPr>
            <p:ph type="body" idx="1"/>
          </p:nvPr>
        </p:nvSpPr>
        <p:spPr/>
        <p:txBody>
          <a:bodyPr/>
          <a:lstStyle/>
          <a:p>
            <a:endParaRPr lang="en-US"/>
          </a:p>
        </p:txBody>
      </p:sp>
    </p:spTree>
    <p:extLst>
      <p:ext uri="{BB962C8B-B14F-4D97-AF65-F5344CB8AC3E}">
        <p14:creationId xmlns:p14="http://schemas.microsoft.com/office/powerpoint/2010/main" val="22300779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3AA949A-94F4-42AB-B852-2CD533D0250A}" type="slidenum">
              <a:rPr lang="en-US"/>
              <a:pPr/>
              <a:t>29</a:t>
            </a:fld>
            <a:endParaRPr lang="en-US"/>
          </a:p>
        </p:txBody>
      </p:sp>
      <p:sp>
        <p:nvSpPr>
          <p:cNvPr id="19458" name="Rectangle 2"/>
          <p:cNvSpPr>
            <a:spLocks noGrp="1" noRot="1" noChangeAspect="1" noChangeArrowheads="1" noTextEdit="1"/>
          </p:cNvSpPr>
          <p:nvPr>
            <p:ph type="sldImg"/>
          </p:nvPr>
        </p:nvSpPr>
        <p:spPr>
          <a:ln/>
        </p:spPr>
      </p:sp>
      <p:sp>
        <p:nvSpPr>
          <p:cNvPr id="19459" name="Rectangle 3"/>
          <p:cNvSpPr>
            <a:spLocks noGrp="1" noChangeArrowheads="1"/>
          </p:cNvSpPr>
          <p:nvPr>
            <p:ph type="body" idx="1"/>
          </p:nvPr>
        </p:nvSpPr>
        <p:spPr/>
        <p:txBody>
          <a:bodyPr/>
          <a:lstStyle/>
          <a:p>
            <a:endParaRPr lang="en-US"/>
          </a:p>
        </p:txBody>
      </p:sp>
    </p:spTree>
    <p:extLst>
      <p:ext uri="{BB962C8B-B14F-4D97-AF65-F5344CB8AC3E}">
        <p14:creationId xmlns:p14="http://schemas.microsoft.com/office/powerpoint/2010/main" val="1299034466"/>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3AA949A-94F4-42AB-B852-2CD533D0250A}" type="slidenum">
              <a:rPr lang="en-US"/>
              <a:pPr/>
              <a:t>30</a:t>
            </a:fld>
            <a:endParaRPr lang="en-US"/>
          </a:p>
        </p:txBody>
      </p:sp>
      <p:sp>
        <p:nvSpPr>
          <p:cNvPr id="19458" name="Rectangle 2"/>
          <p:cNvSpPr>
            <a:spLocks noGrp="1" noRot="1" noChangeAspect="1" noChangeArrowheads="1" noTextEdit="1"/>
          </p:cNvSpPr>
          <p:nvPr>
            <p:ph type="sldImg"/>
          </p:nvPr>
        </p:nvSpPr>
        <p:spPr>
          <a:ln/>
        </p:spPr>
      </p:sp>
      <p:sp>
        <p:nvSpPr>
          <p:cNvPr id="19459" name="Rectangle 3"/>
          <p:cNvSpPr>
            <a:spLocks noGrp="1" noChangeArrowheads="1"/>
          </p:cNvSpPr>
          <p:nvPr>
            <p:ph type="body" idx="1"/>
          </p:nvPr>
        </p:nvSpPr>
        <p:spPr/>
        <p:txBody>
          <a:bodyPr/>
          <a:lstStyle/>
          <a:p>
            <a:endParaRPr lang="en-US"/>
          </a:p>
        </p:txBody>
      </p:sp>
    </p:spTree>
    <p:extLst>
      <p:ext uri="{BB962C8B-B14F-4D97-AF65-F5344CB8AC3E}">
        <p14:creationId xmlns:p14="http://schemas.microsoft.com/office/powerpoint/2010/main" val="1866678308"/>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3AA949A-94F4-42AB-B852-2CD533D0250A}" type="slidenum">
              <a:rPr lang="en-US"/>
              <a:pPr/>
              <a:t>31</a:t>
            </a:fld>
            <a:endParaRPr lang="en-US"/>
          </a:p>
        </p:txBody>
      </p:sp>
      <p:sp>
        <p:nvSpPr>
          <p:cNvPr id="19458" name="Rectangle 2"/>
          <p:cNvSpPr>
            <a:spLocks noGrp="1" noRot="1" noChangeAspect="1" noChangeArrowheads="1" noTextEdit="1"/>
          </p:cNvSpPr>
          <p:nvPr>
            <p:ph type="sldImg"/>
          </p:nvPr>
        </p:nvSpPr>
        <p:spPr>
          <a:ln/>
        </p:spPr>
      </p:sp>
      <p:sp>
        <p:nvSpPr>
          <p:cNvPr id="19459" name="Rectangle 3"/>
          <p:cNvSpPr>
            <a:spLocks noGrp="1" noChangeArrowheads="1"/>
          </p:cNvSpPr>
          <p:nvPr>
            <p:ph type="body" idx="1"/>
          </p:nvPr>
        </p:nvSpPr>
        <p:spPr/>
        <p:txBody>
          <a:bodyPr/>
          <a:lstStyle/>
          <a:p>
            <a:endParaRPr lang="en-US"/>
          </a:p>
        </p:txBody>
      </p:sp>
    </p:spTree>
    <p:extLst>
      <p:ext uri="{BB962C8B-B14F-4D97-AF65-F5344CB8AC3E}">
        <p14:creationId xmlns:p14="http://schemas.microsoft.com/office/powerpoint/2010/main" val="361295657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3AA949A-94F4-42AB-B852-2CD533D0250A}" type="slidenum">
              <a:rPr lang="en-US"/>
              <a:pPr/>
              <a:t>32</a:t>
            </a:fld>
            <a:endParaRPr lang="en-US"/>
          </a:p>
        </p:txBody>
      </p:sp>
      <p:sp>
        <p:nvSpPr>
          <p:cNvPr id="19458" name="Rectangle 2"/>
          <p:cNvSpPr>
            <a:spLocks noGrp="1" noRot="1" noChangeAspect="1" noChangeArrowheads="1" noTextEdit="1"/>
          </p:cNvSpPr>
          <p:nvPr>
            <p:ph type="sldImg"/>
          </p:nvPr>
        </p:nvSpPr>
        <p:spPr>
          <a:ln/>
        </p:spPr>
      </p:sp>
      <p:sp>
        <p:nvSpPr>
          <p:cNvPr id="19459" name="Rectangle 3"/>
          <p:cNvSpPr>
            <a:spLocks noGrp="1" noChangeArrowheads="1"/>
          </p:cNvSpPr>
          <p:nvPr>
            <p:ph type="body" idx="1"/>
          </p:nvPr>
        </p:nvSpPr>
        <p:spPr/>
        <p:txBody>
          <a:bodyPr/>
          <a:lstStyle/>
          <a:p>
            <a:endParaRPr lang="en-US" dirty="0"/>
          </a:p>
        </p:txBody>
      </p:sp>
    </p:spTree>
    <p:extLst>
      <p:ext uri="{BB962C8B-B14F-4D97-AF65-F5344CB8AC3E}">
        <p14:creationId xmlns:p14="http://schemas.microsoft.com/office/powerpoint/2010/main" val="483047522"/>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3AA949A-94F4-42AB-B852-2CD533D0250A}" type="slidenum">
              <a:rPr lang="en-US"/>
              <a:pPr/>
              <a:t>33</a:t>
            </a:fld>
            <a:endParaRPr lang="en-US"/>
          </a:p>
        </p:txBody>
      </p:sp>
      <p:sp>
        <p:nvSpPr>
          <p:cNvPr id="19458" name="Rectangle 2"/>
          <p:cNvSpPr>
            <a:spLocks noGrp="1" noRot="1" noChangeAspect="1" noChangeArrowheads="1" noTextEdit="1"/>
          </p:cNvSpPr>
          <p:nvPr>
            <p:ph type="sldImg"/>
          </p:nvPr>
        </p:nvSpPr>
        <p:spPr>
          <a:ln/>
        </p:spPr>
      </p:sp>
      <p:sp>
        <p:nvSpPr>
          <p:cNvPr id="19459" name="Rectangle 3"/>
          <p:cNvSpPr>
            <a:spLocks noGrp="1" noChangeArrowheads="1"/>
          </p:cNvSpPr>
          <p:nvPr>
            <p:ph type="body" idx="1"/>
          </p:nvPr>
        </p:nvSpPr>
        <p:spPr/>
        <p:txBody>
          <a:bodyPr/>
          <a:lstStyle/>
          <a:p>
            <a:pPr algn="r"/>
            <a:r>
              <a:rPr lang="en-US" dirty="0"/>
              <a:t> </a:t>
            </a:r>
          </a:p>
        </p:txBody>
      </p:sp>
    </p:spTree>
    <p:extLst>
      <p:ext uri="{BB962C8B-B14F-4D97-AF65-F5344CB8AC3E}">
        <p14:creationId xmlns:p14="http://schemas.microsoft.com/office/powerpoint/2010/main" val="2959381007"/>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3AA949A-94F4-42AB-B852-2CD533D0250A}" type="slidenum">
              <a:rPr lang="en-US"/>
              <a:pPr/>
              <a:t>34</a:t>
            </a:fld>
            <a:endParaRPr lang="en-US"/>
          </a:p>
        </p:txBody>
      </p:sp>
      <p:sp>
        <p:nvSpPr>
          <p:cNvPr id="19458" name="Rectangle 2"/>
          <p:cNvSpPr>
            <a:spLocks noGrp="1" noRot="1" noChangeAspect="1" noChangeArrowheads="1" noTextEdit="1"/>
          </p:cNvSpPr>
          <p:nvPr>
            <p:ph type="sldImg"/>
          </p:nvPr>
        </p:nvSpPr>
        <p:spPr>
          <a:ln/>
        </p:spPr>
      </p:sp>
      <p:sp>
        <p:nvSpPr>
          <p:cNvPr id="19459" name="Rectangle 3"/>
          <p:cNvSpPr>
            <a:spLocks noGrp="1" noChangeArrowheads="1"/>
          </p:cNvSpPr>
          <p:nvPr>
            <p:ph type="body" idx="1"/>
          </p:nvPr>
        </p:nvSpPr>
        <p:spPr/>
        <p:txBody>
          <a:bodyPr/>
          <a:lstStyle/>
          <a:p>
            <a:endParaRPr lang="en-US" dirty="0"/>
          </a:p>
        </p:txBody>
      </p:sp>
    </p:spTree>
    <p:extLst>
      <p:ext uri="{BB962C8B-B14F-4D97-AF65-F5344CB8AC3E}">
        <p14:creationId xmlns:p14="http://schemas.microsoft.com/office/powerpoint/2010/main" val="1194285584"/>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3AA949A-94F4-42AB-B852-2CD533D0250A}" type="slidenum">
              <a:rPr lang="en-US"/>
              <a:pPr/>
              <a:t>35</a:t>
            </a:fld>
            <a:endParaRPr lang="en-US"/>
          </a:p>
        </p:txBody>
      </p:sp>
      <p:sp>
        <p:nvSpPr>
          <p:cNvPr id="19458" name="Rectangle 2"/>
          <p:cNvSpPr>
            <a:spLocks noGrp="1" noRot="1" noChangeAspect="1" noChangeArrowheads="1" noTextEdit="1"/>
          </p:cNvSpPr>
          <p:nvPr>
            <p:ph type="sldImg"/>
          </p:nvPr>
        </p:nvSpPr>
        <p:spPr>
          <a:ln/>
        </p:spPr>
      </p:sp>
      <p:sp>
        <p:nvSpPr>
          <p:cNvPr id="19459" name="Rectangle 3"/>
          <p:cNvSpPr>
            <a:spLocks noGrp="1" noChangeArrowheads="1"/>
          </p:cNvSpPr>
          <p:nvPr>
            <p:ph type="body" idx="1"/>
          </p:nvPr>
        </p:nvSpPr>
        <p:spPr/>
        <p:txBody>
          <a:bodyPr/>
          <a:lstStyle/>
          <a:p>
            <a:endParaRPr lang="en-US"/>
          </a:p>
        </p:txBody>
      </p:sp>
    </p:spTree>
    <p:extLst>
      <p:ext uri="{BB962C8B-B14F-4D97-AF65-F5344CB8AC3E}">
        <p14:creationId xmlns:p14="http://schemas.microsoft.com/office/powerpoint/2010/main" val="705141875"/>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3AA949A-94F4-42AB-B852-2CD533D0250A}" type="slidenum">
              <a:rPr lang="en-US"/>
              <a:pPr/>
              <a:t>36</a:t>
            </a:fld>
            <a:endParaRPr lang="en-US"/>
          </a:p>
        </p:txBody>
      </p:sp>
      <p:sp>
        <p:nvSpPr>
          <p:cNvPr id="19458" name="Rectangle 2"/>
          <p:cNvSpPr>
            <a:spLocks noGrp="1" noRot="1" noChangeAspect="1" noChangeArrowheads="1" noTextEdit="1"/>
          </p:cNvSpPr>
          <p:nvPr>
            <p:ph type="sldImg"/>
          </p:nvPr>
        </p:nvSpPr>
        <p:spPr>
          <a:ln/>
        </p:spPr>
      </p:sp>
      <p:sp>
        <p:nvSpPr>
          <p:cNvPr id="19459" name="Rectangle 3"/>
          <p:cNvSpPr>
            <a:spLocks noGrp="1" noChangeArrowheads="1"/>
          </p:cNvSpPr>
          <p:nvPr>
            <p:ph type="body" idx="1"/>
          </p:nvPr>
        </p:nvSpPr>
        <p:spPr/>
        <p:txBody>
          <a:bodyPr/>
          <a:lstStyle/>
          <a:p>
            <a:endParaRPr lang="en-US" dirty="0"/>
          </a:p>
        </p:txBody>
      </p:sp>
    </p:spTree>
    <p:extLst>
      <p:ext uri="{BB962C8B-B14F-4D97-AF65-F5344CB8AC3E}">
        <p14:creationId xmlns:p14="http://schemas.microsoft.com/office/powerpoint/2010/main" val="57346698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3AA949A-94F4-42AB-B852-2CD533D0250A}" type="slidenum">
              <a:rPr lang="en-US"/>
              <a:pPr/>
              <a:t>37</a:t>
            </a:fld>
            <a:endParaRPr lang="en-US"/>
          </a:p>
        </p:txBody>
      </p:sp>
      <p:sp>
        <p:nvSpPr>
          <p:cNvPr id="19458" name="Rectangle 2"/>
          <p:cNvSpPr>
            <a:spLocks noGrp="1" noRot="1" noChangeAspect="1" noChangeArrowheads="1" noTextEdit="1"/>
          </p:cNvSpPr>
          <p:nvPr>
            <p:ph type="sldImg"/>
          </p:nvPr>
        </p:nvSpPr>
        <p:spPr>
          <a:ln/>
        </p:spPr>
      </p:sp>
      <p:sp>
        <p:nvSpPr>
          <p:cNvPr id="19459" name="Rectangle 3"/>
          <p:cNvSpPr>
            <a:spLocks noGrp="1" noChangeArrowheads="1"/>
          </p:cNvSpPr>
          <p:nvPr>
            <p:ph type="body" idx="1"/>
          </p:nvPr>
        </p:nvSpPr>
        <p:spPr/>
        <p:txBody>
          <a:bodyPr/>
          <a:lstStyle/>
          <a:p>
            <a:endParaRPr lang="en-US"/>
          </a:p>
        </p:txBody>
      </p:sp>
    </p:spTree>
    <p:extLst>
      <p:ext uri="{BB962C8B-B14F-4D97-AF65-F5344CB8AC3E}">
        <p14:creationId xmlns:p14="http://schemas.microsoft.com/office/powerpoint/2010/main" val="398016716"/>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3AA949A-94F4-42AB-B852-2CD533D0250A}" type="slidenum">
              <a:rPr lang="en-US"/>
              <a:pPr/>
              <a:t>38</a:t>
            </a:fld>
            <a:endParaRPr lang="en-US"/>
          </a:p>
        </p:txBody>
      </p:sp>
      <p:sp>
        <p:nvSpPr>
          <p:cNvPr id="19458" name="Rectangle 2"/>
          <p:cNvSpPr>
            <a:spLocks noGrp="1" noRot="1" noChangeAspect="1" noChangeArrowheads="1" noTextEdit="1"/>
          </p:cNvSpPr>
          <p:nvPr>
            <p:ph type="sldImg"/>
          </p:nvPr>
        </p:nvSpPr>
        <p:spPr>
          <a:ln/>
        </p:spPr>
      </p:sp>
      <p:sp>
        <p:nvSpPr>
          <p:cNvPr id="19459" name="Rectangle 3"/>
          <p:cNvSpPr>
            <a:spLocks noGrp="1" noChangeArrowheads="1"/>
          </p:cNvSpPr>
          <p:nvPr>
            <p:ph type="body" idx="1"/>
          </p:nvPr>
        </p:nvSpPr>
        <p:spPr/>
        <p:txBody>
          <a:bodyPr/>
          <a:lstStyle/>
          <a:p>
            <a:pPr algn="r"/>
            <a:r>
              <a:rPr lang="en-US" dirty="0"/>
              <a:t> </a:t>
            </a:r>
          </a:p>
        </p:txBody>
      </p:sp>
    </p:spTree>
    <p:extLst>
      <p:ext uri="{BB962C8B-B14F-4D97-AF65-F5344CB8AC3E}">
        <p14:creationId xmlns:p14="http://schemas.microsoft.com/office/powerpoint/2010/main" val="2424512624"/>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3AA949A-94F4-42AB-B852-2CD533D0250A}" type="slidenum">
              <a:rPr lang="en-US"/>
              <a:pPr/>
              <a:t>39</a:t>
            </a:fld>
            <a:endParaRPr lang="en-US"/>
          </a:p>
        </p:txBody>
      </p:sp>
      <p:sp>
        <p:nvSpPr>
          <p:cNvPr id="19458" name="Rectangle 2"/>
          <p:cNvSpPr>
            <a:spLocks noGrp="1" noRot="1" noChangeAspect="1" noChangeArrowheads="1" noTextEdit="1"/>
          </p:cNvSpPr>
          <p:nvPr>
            <p:ph type="sldImg"/>
          </p:nvPr>
        </p:nvSpPr>
        <p:spPr>
          <a:ln/>
        </p:spPr>
      </p:sp>
      <p:sp>
        <p:nvSpPr>
          <p:cNvPr id="19459" name="Rectangle 3"/>
          <p:cNvSpPr>
            <a:spLocks noGrp="1" noChangeArrowheads="1"/>
          </p:cNvSpPr>
          <p:nvPr>
            <p:ph type="body" idx="1"/>
          </p:nvPr>
        </p:nvSpPr>
        <p:spPr/>
        <p:txBody>
          <a:bodyPr/>
          <a:lstStyle/>
          <a:p>
            <a:endParaRPr lang="en-US"/>
          </a:p>
        </p:txBody>
      </p:sp>
    </p:spTree>
    <p:extLst>
      <p:ext uri="{BB962C8B-B14F-4D97-AF65-F5344CB8AC3E}">
        <p14:creationId xmlns:p14="http://schemas.microsoft.com/office/powerpoint/2010/main" val="1093598090"/>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3AA949A-94F4-42AB-B852-2CD533D0250A}" type="slidenum">
              <a:rPr lang="en-US"/>
              <a:pPr/>
              <a:t>40</a:t>
            </a:fld>
            <a:endParaRPr lang="en-US"/>
          </a:p>
        </p:txBody>
      </p:sp>
      <p:sp>
        <p:nvSpPr>
          <p:cNvPr id="19458" name="Rectangle 2"/>
          <p:cNvSpPr>
            <a:spLocks noGrp="1" noRot="1" noChangeAspect="1" noChangeArrowheads="1" noTextEdit="1"/>
          </p:cNvSpPr>
          <p:nvPr>
            <p:ph type="sldImg"/>
          </p:nvPr>
        </p:nvSpPr>
        <p:spPr>
          <a:ln/>
        </p:spPr>
      </p:sp>
      <p:sp>
        <p:nvSpPr>
          <p:cNvPr id="19459" name="Rectangle 3"/>
          <p:cNvSpPr>
            <a:spLocks noGrp="1" noChangeArrowheads="1"/>
          </p:cNvSpPr>
          <p:nvPr>
            <p:ph type="body" idx="1"/>
          </p:nvPr>
        </p:nvSpPr>
        <p:spPr/>
        <p:txBody>
          <a:bodyPr/>
          <a:lstStyle/>
          <a:p>
            <a:pPr algn="r"/>
            <a:r>
              <a:rPr lang="en-US" dirty="0"/>
              <a:t> </a:t>
            </a:r>
          </a:p>
        </p:txBody>
      </p:sp>
    </p:spTree>
    <p:extLst>
      <p:ext uri="{BB962C8B-B14F-4D97-AF65-F5344CB8AC3E}">
        <p14:creationId xmlns:p14="http://schemas.microsoft.com/office/powerpoint/2010/main" val="2518355733"/>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3AA949A-94F4-42AB-B852-2CD533D0250A}" type="slidenum">
              <a:rPr lang="en-US"/>
              <a:pPr/>
              <a:t>41</a:t>
            </a:fld>
            <a:endParaRPr lang="en-US"/>
          </a:p>
        </p:txBody>
      </p:sp>
      <p:sp>
        <p:nvSpPr>
          <p:cNvPr id="19458" name="Rectangle 2"/>
          <p:cNvSpPr>
            <a:spLocks noGrp="1" noRot="1" noChangeAspect="1" noChangeArrowheads="1" noTextEdit="1"/>
          </p:cNvSpPr>
          <p:nvPr>
            <p:ph type="sldImg"/>
          </p:nvPr>
        </p:nvSpPr>
        <p:spPr>
          <a:ln/>
        </p:spPr>
      </p:sp>
      <p:sp>
        <p:nvSpPr>
          <p:cNvPr id="19459" name="Rectangle 3"/>
          <p:cNvSpPr>
            <a:spLocks noGrp="1" noChangeArrowheads="1"/>
          </p:cNvSpPr>
          <p:nvPr>
            <p:ph type="body" idx="1"/>
          </p:nvPr>
        </p:nvSpPr>
        <p:spPr/>
        <p:txBody>
          <a:bodyPr/>
          <a:lstStyle/>
          <a:p>
            <a:pPr algn="r"/>
            <a:endParaRPr lang="en-US" dirty="0"/>
          </a:p>
        </p:txBody>
      </p:sp>
    </p:spTree>
    <p:extLst>
      <p:ext uri="{BB962C8B-B14F-4D97-AF65-F5344CB8AC3E}">
        <p14:creationId xmlns:p14="http://schemas.microsoft.com/office/powerpoint/2010/main" val="3629925445"/>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3AA949A-94F4-42AB-B852-2CD533D0250A}" type="slidenum">
              <a:rPr lang="en-US"/>
              <a:pPr/>
              <a:t>42</a:t>
            </a:fld>
            <a:endParaRPr lang="en-US"/>
          </a:p>
        </p:txBody>
      </p:sp>
      <p:sp>
        <p:nvSpPr>
          <p:cNvPr id="19458" name="Rectangle 2"/>
          <p:cNvSpPr>
            <a:spLocks noGrp="1" noRot="1" noChangeAspect="1" noChangeArrowheads="1" noTextEdit="1"/>
          </p:cNvSpPr>
          <p:nvPr>
            <p:ph type="sldImg"/>
          </p:nvPr>
        </p:nvSpPr>
        <p:spPr>
          <a:ln/>
        </p:spPr>
      </p:sp>
      <p:sp>
        <p:nvSpPr>
          <p:cNvPr id="19459" name="Rectangle 3"/>
          <p:cNvSpPr>
            <a:spLocks noGrp="1" noChangeArrowheads="1"/>
          </p:cNvSpPr>
          <p:nvPr>
            <p:ph type="body" idx="1"/>
          </p:nvPr>
        </p:nvSpPr>
        <p:spPr/>
        <p:txBody>
          <a:bodyPr/>
          <a:lstStyle/>
          <a:p>
            <a:endParaRPr lang="en-US"/>
          </a:p>
        </p:txBody>
      </p:sp>
    </p:spTree>
    <p:extLst>
      <p:ext uri="{BB962C8B-B14F-4D97-AF65-F5344CB8AC3E}">
        <p14:creationId xmlns:p14="http://schemas.microsoft.com/office/powerpoint/2010/main" val="2960403523"/>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3AA949A-94F4-42AB-B852-2CD533D0250A}" type="slidenum">
              <a:rPr lang="en-US"/>
              <a:pPr/>
              <a:t>43</a:t>
            </a:fld>
            <a:endParaRPr lang="en-US"/>
          </a:p>
        </p:txBody>
      </p:sp>
      <p:sp>
        <p:nvSpPr>
          <p:cNvPr id="19458" name="Rectangle 2"/>
          <p:cNvSpPr>
            <a:spLocks noGrp="1" noRot="1" noChangeAspect="1" noChangeArrowheads="1" noTextEdit="1"/>
          </p:cNvSpPr>
          <p:nvPr>
            <p:ph type="sldImg"/>
          </p:nvPr>
        </p:nvSpPr>
        <p:spPr>
          <a:ln/>
        </p:spPr>
      </p:sp>
      <p:sp>
        <p:nvSpPr>
          <p:cNvPr id="19459" name="Rectangle 3"/>
          <p:cNvSpPr>
            <a:spLocks noGrp="1" noChangeArrowheads="1"/>
          </p:cNvSpPr>
          <p:nvPr>
            <p:ph type="body" idx="1"/>
          </p:nvPr>
        </p:nvSpPr>
        <p:spPr/>
        <p:txBody>
          <a:bodyPr/>
          <a:lstStyle/>
          <a:p>
            <a:pPr marL="0" indent="0" algn="r">
              <a:buNone/>
            </a:pPr>
            <a:endParaRPr lang="ar-SA" dirty="0"/>
          </a:p>
        </p:txBody>
      </p:sp>
    </p:spTree>
    <p:extLst>
      <p:ext uri="{BB962C8B-B14F-4D97-AF65-F5344CB8AC3E}">
        <p14:creationId xmlns:p14="http://schemas.microsoft.com/office/powerpoint/2010/main" val="3148560245"/>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DEF8436-4EB2-433F-9576-0835E55BB507}" type="slidenum">
              <a:rPr lang="en-US" smtClean="0"/>
              <a:pPr/>
              <a:t>44</a:t>
            </a:fld>
            <a:endParaRPr lang="en-US"/>
          </a:p>
        </p:txBody>
      </p:sp>
    </p:spTree>
    <p:extLst>
      <p:ext uri="{BB962C8B-B14F-4D97-AF65-F5344CB8AC3E}">
        <p14:creationId xmlns:p14="http://schemas.microsoft.com/office/powerpoint/2010/main" val="187974455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ar-EG"/>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ar-EG"/>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EF97B30-CC0A-4733-A706-8807A624FABE}" type="slidenum">
              <a:rPr lang="en-US" smtClean="0"/>
              <a:pPr/>
              <a:t>‹#›</a:t>
            </a:fld>
            <a:endParaRPr lang="en-US"/>
          </a:p>
        </p:txBody>
      </p:sp>
    </p:spTree>
    <p:extLst>
      <p:ext uri="{BB962C8B-B14F-4D97-AF65-F5344CB8AC3E}">
        <p14:creationId xmlns:p14="http://schemas.microsoft.com/office/powerpoint/2010/main" val="204812113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ar-EG"/>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5711324-1088-4741-8AB5-1CCE5CB8884B}" type="slidenum">
              <a:rPr lang="en-US" smtClean="0"/>
              <a:pPr/>
              <a:t>‹#›</a:t>
            </a:fld>
            <a:endParaRPr lang="en-US"/>
          </a:p>
        </p:txBody>
      </p:sp>
    </p:spTree>
    <p:extLst>
      <p:ext uri="{BB962C8B-B14F-4D97-AF65-F5344CB8AC3E}">
        <p14:creationId xmlns:p14="http://schemas.microsoft.com/office/powerpoint/2010/main" val="339078637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r">
              <a:defRPr sz="4000" b="1" cap="all"/>
            </a:lvl1pPr>
          </a:lstStyle>
          <a:p>
            <a:r>
              <a:rPr lang="en-US"/>
              <a:t>Click to edit Master title style</a:t>
            </a:r>
            <a:endParaRPr lang="ar-EG"/>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95C56A9-0EBE-4348-B5B2-785B1FA579F8}" type="slidenum">
              <a:rPr lang="en-US" smtClean="0"/>
              <a:pPr/>
              <a:t>‹#›</a:t>
            </a:fld>
            <a:endParaRPr lang="en-US"/>
          </a:p>
        </p:txBody>
      </p:sp>
    </p:spTree>
    <p:extLst>
      <p:ext uri="{BB962C8B-B14F-4D97-AF65-F5344CB8AC3E}">
        <p14:creationId xmlns:p14="http://schemas.microsoft.com/office/powerpoint/2010/main" val="28667329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ar-EG"/>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B838537-9821-40D8-922D-220273AF84F1}" type="slidenum">
              <a:rPr lang="en-US" smtClean="0"/>
              <a:pPr/>
              <a:t>‹#›</a:t>
            </a:fld>
            <a:endParaRPr lang="en-US"/>
          </a:p>
        </p:txBody>
      </p:sp>
    </p:spTree>
    <p:extLst>
      <p:ext uri="{BB962C8B-B14F-4D97-AF65-F5344CB8AC3E}">
        <p14:creationId xmlns:p14="http://schemas.microsoft.com/office/powerpoint/2010/main" val="195683203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ar-EG"/>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7" name="Date Placeholder 6"/>
          <p:cNvSpPr>
            <a:spLocks noGrp="1"/>
          </p:cNvSpPr>
          <p:nvPr>
            <p:ph type="dt" sz="half" idx="10"/>
          </p:nvPr>
        </p:nvSpPr>
        <p:spPr/>
        <p:txBody>
          <a:bodyPr/>
          <a:lstStyle/>
          <a:p>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75FC877E-243C-4213-968D-0848B88A9BE0}" type="slidenum">
              <a:rPr lang="en-US" smtClean="0"/>
              <a:pPr/>
              <a:t>‹#›</a:t>
            </a:fld>
            <a:endParaRPr lang="en-US"/>
          </a:p>
        </p:txBody>
      </p:sp>
    </p:spTree>
    <p:extLst>
      <p:ext uri="{BB962C8B-B14F-4D97-AF65-F5344CB8AC3E}">
        <p14:creationId xmlns:p14="http://schemas.microsoft.com/office/powerpoint/2010/main" val="20046277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ar-EG"/>
          </a:p>
        </p:txBody>
      </p:sp>
      <p:sp>
        <p:nvSpPr>
          <p:cNvPr id="3" name="Date Placeholder 2"/>
          <p:cNvSpPr>
            <a:spLocks noGrp="1"/>
          </p:cNvSpPr>
          <p:nvPr>
            <p:ph type="dt" sz="half" idx="10"/>
          </p:nvPr>
        </p:nvSpPr>
        <p:spPr/>
        <p:txBody>
          <a:bodyPr/>
          <a:lstStyle/>
          <a:p>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14828045-2D7E-4408-AAD7-E2875A4D7F52}" type="slidenum">
              <a:rPr lang="en-US" smtClean="0"/>
              <a:pPr/>
              <a:t>‹#›</a:t>
            </a:fld>
            <a:endParaRPr lang="en-US"/>
          </a:p>
        </p:txBody>
      </p:sp>
    </p:spTree>
    <p:extLst>
      <p:ext uri="{BB962C8B-B14F-4D97-AF65-F5344CB8AC3E}">
        <p14:creationId xmlns:p14="http://schemas.microsoft.com/office/powerpoint/2010/main" val="427940957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121080D-9F46-4093-AA74-A1111AB7DEBD}" type="slidenum">
              <a:rPr lang="en-US" smtClean="0"/>
              <a:pPr/>
              <a:t>‹#›</a:t>
            </a:fld>
            <a:endParaRPr lang="en-US"/>
          </a:p>
        </p:txBody>
      </p:sp>
    </p:spTree>
    <p:extLst>
      <p:ext uri="{BB962C8B-B14F-4D97-AF65-F5344CB8AC3E}">
        <p14:creationId xmlns:p14="http://schemas.microsoft.com/office/powerpoint/2010/main" val="47534556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r">
              <a:defRPr sz="2000" b="1"/>
            </a:lvl1pPr>
          </a:lstStyle>
          <a:p>
            <a:r>
              <a:rPr lang="en-US"/>
              <a:t>Click to edit Master title style</a:t>
            </a:r>
            <a:endParaRPr lang="ar-EG"/>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E1022E1-B0AD-44B2-BE00-05215691CA47}" type="slidenum">
              <a:rPr lang="en-US" smtClean="0"/>
              <a:pPr/>
              <a:t>‹#›</a:t>
            </a:fld>
            <a:endParaRPr lang="en-US"/>
          </a:p>
        </p:txBody>
      </p:sp>
    </p:spTree>
    <p:extLst>
      <p:ext uri="{BB962C8B-B14F-4D97-AF65-F5344CB8AC3E}">
        <p14:creationId xmlns:p14="http://schemas.microsoft.com/office/powerpoint/2010/main" val="388869971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r">
              <a:defRPr sz="2000" b="1"/>
            </a:lvl1pPr>
          </a:lstStyle>
          <a:p>
            <a:r>
              <a:rPr lang="en-US"/>
              <a:t>Click to edit Master title style</a:t>
            </a:r>
            <a:endParaRPr lang="ar-EG"/>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ar-EG"/>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F6C929A-32A7-46E3-A4C9-B6E6410F6E5F}" type="slidenum">
              <a:rPr lang="en-US" smtClean="0"/>
              <a:pPr/>
              <a:t>‹#›</a:t>
            </a:fld>
            <a:endParaRPr lang="en-US"/>
          </a:p>
        </p:txBody>
      </p:sp>
    </p:spTree>
    <p:extLst>
      <p:ext uri="{BB962C8B-B14F-4D97-AF65-F5344CB8AC3E}">
        <p14:creationId xmlns:p14="http://schemas.microsoft.com/office/powerpoint/2010/main" val="301175829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ar-EG"/>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452BF6E-F770-439E-9268-6C6A3A43B979}" type="slidenum">
              <a:rPr lang="en-US" smtClean="0"/>
              <a:pPr/>
              <a:t>‹#›</a:t>
            </a:fld>
            <a:endParaRPr lang="en-US"/>
          </a:p>
        </p:txBody>
      </p:sp>
    </p:spTree>
    <p:extLst>
      <p:ext uri="{BB962C8B-B14F-4D97-AF65-F5344CB8AC3E}">
        <p14:creationId xmlns:p14="http://schemas.microsoft.com/office/powerpoint/2010/main" val="404704230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ar-EG"/>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036D179-3A6F-4E3D-9D8F-B6CF514C0276}" type="slidenum">
              <a:rPr lang="en-US" smtClean="0"/>
              <a:pPr/>
              <a:t>‹#›</a:t>
            </a:fld>
            <a:endParaRPr lang="en-US"/>
          </a:p>
        </p:txBody>
      </p:sp>
    </p:spTree>
    <p:extLst>
      <p:ext uri="{BB962C8B-B14F-4D97-AF65-F5344CB8AC3E}">
        <p14:creationId xmlns:p14="http://schemas.microsoft.com/office/powerpoint/2010/main" val="109715270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1" anchor="ctr">
            <a:normAutofit/>
          </a:bodyPr>
          <a:lstStyle/>
          <a:p>
            <a:r>
              <a:rPr lang="en-US"/>
              <a:t>Click to edit Master title style</a:t>
            </a:r>
            <a:endParaRPr lang="ar-EG"/>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1">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4" name="Date Placeholder 3"/>
          <p:cNvSpPr>
            <a:spLocks noGrp="1"/>
          </p:cNvSpPr>
          <p:nvPr>
            <p:ph type="dt" sz="half" idx="2"/>
          </p:nvPr>
        </p:nvSpPr>
        <p:spPr>
          <a:xfrm>
            <a:off x="6553200" y="6356350"/>
            <a:ext cx="2133600" cy="365125"/>
          </a:xfrm>
          <a:prstGeom prst="rect">
            <a:avLst/>
          </a:prstGeom>
        </p:spPr>
        <p:txBody>
          <a:bodyPr vert="horz" lIns="91440" tIns="45720" rIns="91440" bIns="45720" rtlCol="1" anchor="ctr"/>
          <a:lstStyle>
            <a:lvl1pPr algn="r">
              <a:defRPr sz="1200">
                <a:solidFill>
                  <a:schemeClr val="tx1">
                    <a:tint val="75000"/>
                  </a:schemeClr>
                </a:solidFill>
              </a:defRPr>
            </a:lvl1pPr>
          </a:lstStyle>
          <a:p>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1"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457200" y="6356350"/>
            <a:ext cx="2133600" cy="365125"/>
          </a:xfrm>
          <a:prstGeom prst="rect">
            <a:avLst/>
          </a:prstGeom>
        </p:spPr>
        <p:txBody>
          <a:bodyPr vert="horz" lIns="91440" tIns="45720" rIns="91440" bIns="45720" rtlCol="1" anchor="ctr"/>
          <a:lstStyle>
            <a:lvl1pPr algn="l">
              <a:defRPr sz="1200">
                <a:solidFill>
                  <a:schemeClr val="tx1">
                    <a:tint val="75000"/>
                  </a:schemeClr>
                </a:solidFill>
              </a:defRPr>
            </a:lvl1pPr>
          </a:lstStyle>
          <a:p>
            <a:fld id="{AC9616CD-41E7-4E83-8D3D-EAB77843FEE0}" type="slidenum">
              <a:rPr lang="en-US" smtClean="0"/>
              <a:pPr/>
              <a:t>‹#›</a:t>
            </a:fld>
            <a:endParaRPr lang="en-US"/>
          </a:p>
        </p:txBody>
      </p:sp>
    </p:spTree>
    <p:extLst>
      <p:ext uri="{BB962C8B-B14F-4D97-AF65-F5344CB8AC3E}">
        <p14:creationId xmlns:p14="http://schemas.microsoft.com/office/powerpoint/2010/main" val="2664375434"/>
      </p:ext>
    </p:extLst>
  </p:cSld>
  <p:clrMap bg1="lt1" tx1="dk1" bg2="lt2" tx2="dk2" accent1="accent1" accent2="accent2" accent3="accent3" accent4="accent4" accent5="accent5" accent6="accent6" hlink="hlink" folHlink="folHlink"/>
  <p:sldLayoutIdLst>
    <p:sldLayoutId id="2147483664" r:id="rId1"/>
    <p:sldLayoutId id="2147483665" r:id="rId2"/>
    <p:sldLayoutId id="2147483666" r:id="rId3"/>
    <p:sldLayoutId id="2147483667" r:id="rId4"/>
    <p:sldLayoutId id="2147483668" r:id="rId5"/>
    <p:sldLayoutId id="2147483669" r:id="rId6"/>
    <p:sldLayoutId id="2147483670" r:id="rId7"/>
    <p:sldLayoutId id="2147483671" r:id="rId8"/>
    <p:sldLayoutId id="2147483672" r:id="rId9"/>
    <p:sldLayoutId id="2147483673" r:id="rId10"/>
    <p:sldLayoutId id="2147483674" r:id="rId11"/>
  </p:sldLayoutIdLst>
  <p:txStyles>
    <p:titleStyle>
      <a:lvl1pPr algn="ctr" defTabSz="914400" rtl="1" eaLnBrk="1" latinLnBrk="0" hangingPunct="1">
        <a:spcBef>
          <a:spcPct val="0"/>
        </a:spcBef>
        <a:buNone/>
        <a:defRPr sz="4400" kern="1200">
          <a:solidFill>
            <a:schemeClr val="tx1"/>
          </a:solidFill>
          <a:latin typeface="+mj-lt"/>
          <a:ea typeface="+mj-ea"/>
          <a:cs typeface="+mj-cs"/>
        </a:defRPr>
      </a:lvl1pPr>
    </p:titleStyle>
    <p:bodyStyle>
      <a:lvl1pPr marL="342900" indent="-342900" algn="r" defTabSz="914400" rtl="1"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r" defTabSz="914400" rtl="1"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r" defTabSz="914400" rtl="1"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ar-EG"/>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18.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26.xml"/><Relationship Id="rId1" Type="http://schemas.openxmlformats.org/officeDocument/2006/relationships/slideLayout" Target="../slideLayouts/slideLayout2.xml"/><Relationship Id="rId4" Type="http://schemas.openxmlformats.org/officeDocument/2006/relationships/image" Target="../media/image14.svg"/></Relationships>
</file>

<file path=ppt/slides/_rels/slide27.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29.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30.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31.xml"/><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32.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36.xml"/><Relationship Id="rId1" Type="http://schemas.openxmlformats.org/officeDocument/2006/relationships/slideLayout" Target="../slideLayouts/slideLayout2.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37.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notesSlide" Target="../notesSlides/notesSlide37.xml"/><Relationship Id="rId1" Type="http://schemas.openxmlformats.org/officeDocument/2006/relationships/slideLayout" Target="../slideLayouts/slideLayout2.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hyperlink" Target="https://www.bing.com/ck/a?!&amp;&amp;p=a00839b315f0256cJmltdHM9MTcyNTQ5NDQwMCZpZ3VpZD0xMjA2OGQwNC05N2MwLTZkMTItMTg5Mi05ZTFmOTNjMDZiNDcmaW5zaWQ9NTU1NQ&amp;ptn=3&amp;ver=2&amp;hsh=3&amp;fclid=12068d04-97c0-6d12-1892-9e1f93c06b47&amp;u=a1L3NlYXJjaD9xPU1lZGljaW5lJTIwd2lraXBlZGlhJmZvcm09V0lLSVJF&amp;ntb=1" TargetMode="External"/><Relationship Id="rId2" Type="http://schemas.openxmlformats.org/officeDocument/2006/relationships/notesSlide" Target="../notesSlides/notesSlide40.xml"/><Relationship Id="rId1" Type="http://schemas.openxmlformats.org/officeDocument/2006/relationships/slideLayout" Target="../slideLayouts/slideLayout2.xml"/><Relationship Id="rId6" Type="http://schemas.openxmlformats.org/officeDocument/2006/relationships/hyperlink" Target="https://www.bing.com/ck/a?!&amp;&amp;p=a90756331ba5c1a1JmltdHM9MTcyNTQ5NDQwMCZpZ3VpZD0xMjA2OGQwNC05N2MwLTZkMTItMTg5Mi05ZTFmOTNjMDZiNDcmaW5zaWQ9NTU1OA&amp;ptn=3&amp;ver=2&amp;hsh=3&amp;fclid=12068d04-97c0-6d12-1892-9e1f93c06b47&amp;u=a1L3NlYXJjaD9xPUh5cG90ZW5zaW9uJTIwd2lraXBlZGlhJmZvcm09V0lLSVJF&amp;ntb=1" TargetMode="External"/><Relationship Id="rId5" Type="http://schemas.openxmlformats.org/officeDocument/2006/relationships/hyperlink" Target="https://www.bing.com/ck/a?!&amp;&amp;p=0a350a2ef94fc638JmltdHM9MTcyNTQ5NDQwMCZpZ3VpZD0xMjA2OGQwNC05N2MwLTZkMTItMTg5Mi05ZTFmOTNjMDZiNDcmaW5zaWQ9NTU1Nw&amp;ptn=3&amp;ver=2&amp;hsh=3&amp;fclid=12068d04-97c0-6d12-1892-9e1f93c06b47&amp;u=a1L3NlYXJjaD9xPUluZmVjdGlvbiUyMHdpa2lwZWRpYSZmb3JtPVdJS0lSRQ&amp;ntb=1" TargetMode="External"/><Relationship Id="rId4" Type="http://schemas.openxmlformats.org/officeDocument/2006/relationships/hyperlink" Target="https://www.bing.com/ck/a?!&amp;&amp;p=a824a205ce60ed40JmltdHM9MTcyNTQ5NDQwMCZpZ3VpZD0xMjA2OGQwNC05N2MwLTZkMTItMTg5Mi05ZTFmOTNjMDZiNDcmaW5zaWQ9NTU1Ng&amp;ptn=3&amp;ver=2&amp;hsh=3&amp;fclid=12068d04-97c0-6d12-1892-9e1f93c06b47&amp;u=a1L3NlYXJjaD9xPVNlcHNpcyUyMHdpa2lwZWRpYSZmb3JtPVdJS0lSRQ&amp;ntb=1" TargetMode="Externa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notesSlide" Target="../notesSlides/notesSlide44.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ctrTitle"/>
          </p:nvPr>
        </p:nvSpPr>
        <p:spPr>
          <a:xfrm>
            <a:off x="533400" y="762000"/>
            <a:ext cx="8153400" cy="5334000"/>
          </a:xfrm>
          <a:solidFill>
            <a:schemeClr val="accent1">
              <a:lumMod val="20000"/>
              <a:lumOff val="80000"/>
            </a:schemeClr>
          </a:solidFill>
        </p:spPr>
        <p:txBody>
          <a:bodyPr>
            <a:normAutofit/>
          </a:bodyPr>
          <a:lstStyle/>
          <a:p>
            <a:r>
              <a:rPr lang="en-US" sz="4800" b="1" dirty="0">
                <a:solidFill>
                  <a:srgbClr val="C00000"/>
                </a:solidFill>
                <a:latin typeface="Berlin Sans FB Demi" panose="020E0802020502020306" pitchFamily="34" charset="0"/>
              </a:rPr>
              <a:t>Shock</a:t>
            </a:r>
            <a:br>
              <a:rPr lang="en-US" sz="3600" b="1" dirty="0">
                <a:solidFill>
                  <a:srgbClr val="C00000"/>
                </a:solidFill>
                <a:latin typeface="Berlin Sans FB Demi" panose="020E0802020502020306" pitchFamily="34" charset="0"/>
              </a:rPr>
            </a:br>
            <a:br>
              <a:rPr lang="en-US" sz="4000" b="1" dirty="0">
                <a:solidFill>
                  <a:srgbClr val="C00000"/>
                </a:solidFill>
                <a:latin typeface="Berlin Sans FB Demi" panose="020E0802020502020306" pitchFamily="34" charset="0"/>
              </a:rPr>
            </a:br>
            <a:r>
              <a:rPr lang="en-US" sz="4000" b="1" dirty="0">
                <a:solidFill>
                  <a:srgbClr val="C00000"/>
                </a:solidFill>
                <a:latin typeface="Berlin Sans FB Demi" panose="020E0802020502020306" pitchFamily="34" charset="0"/>
              </a:rPr>
              <a:t>By</a:t>
            </a:r>
            <a:br>
              <a:rPr lang="en-US" sz="4000" b="1" dirty="0">
                <a:solidFill>
                  <a:srgbClr val="C00000"/>
                </a:solidFill>
                <a:latin typeface="Berlin Sans FB Demi" panose="020E0802020502020306" pitchFamily="34" charset="0"/>
              </a:rPr>
            </a:br>
            <a:br>
              <a:rPr lang="en-US" sz="4000" b="1" dirty="0">
                <a:solidFill>
                  <a:srgbClr val="C00000"/>
                </a:solidFill>
                <a:latin typeface="Berlin Sans FB Demi" panose="020E0802020502020306" pitchFamily="34" charset="0"/>
              </a:rPr>
            </a:br>
            <a:r>
              <a:rPr lang="en-US" sz="3600" b="1" dirty="0">
                <a:latin typeface="Berlin Sans FB Demi" panose="020E0802020502020306" pitchFamily="34" charset="0"/>
              </a:rPr>
              <a:t> Prof. Atallah Alenezi</a:t>
            </a:r>
            <a:br>
              <a:rPr lang="en-US" sz="4000" b="1" dirty="0">
                <a:solidFill>
                  <a:srgbClr val="C00000"/>
                </a:solidFill>
                <a:latin typeface="Berlin Sans FB Demi" panose="020E0802020502020306" pitchFamily="34" charset="0"/>
              </a:rPr>
            </a:br>
            <a:endParaRPr lang="en-US" sz="4000" b="1" dirty="0">
              <a:solidFill>
                <a:srgbClr val="C00000"/>
              </a:solidFill>
              <a:latin typeface="Berlin Sans FB Demi" panose="020E0802020502020306" pitchFamily="34"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27" name="Rectangle 5126">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143" y="0"/>
            <a:ext cx="9141714"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5122" name="Picture 2" descr="What is Your Expectation">
            <a:extLst>
              <a:ext uri="{FF2B5EF4-FFF2-40B4-BE49-F238E27FC236}">
                <a16:creationId xmlns:a16="http://schemas.microsoft.com/office/drawing/2014/main" id="{ADEFE83B-8725-C09E-38E5-E5A1D3A1E291}"/>
              </a:ext>
            </a:extLst>
          </p:cNvPr>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b="19"/>
          <a:stretch/>
        </p:blipFill>
        <p:spPr bwMode="auto">
          <a:xfrm>
            <a:off x="20" y="1282"/>
            <a:ext cx="9143980" cy="685671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1832100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272" name="Rectangle 11271">
            <a:extLst>
              <a:ext uri="{FF2B5EF4-FFF2-40B4-BE49-F238E27FC236}">
                <a16:creationId xmlns:a16="http://schemas.microsoft.com/office/drawing/2014/main" id="{DBF61EA3-B236-439E-9C0B-340980D56B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3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266" name="Rectangle 2"/>
          <p:cNvSpPr>
            <a:spLocks noGrp="1" noChangeArrowheads="1"/>
          </p:cNvSpPr>
          <p:nvPr>
            <p:ph type="title"/>
          </p:nvPr>
        </p:nvSpPr>
        <p:spPr>
          <a:xfrm>
            <a:off x="606478" y="386930"/>
            <a:ext cx="6927525" cy="1188950"/>
          </a:xfrm>
        </p:spPr>
        <p:txBody>
          <a:bodyPr anchor="b">
            <a:normAutofit/>
          </a:bodyPr>
          <a:lstStyle/>
          <a:p>
            <a:r>
              <a:rPr lang="en-US" sz="4700" b="1">
                <a:latin typeface="Book Antiqua" pitchFamily="18" charset="0"/>
              </a:rPr>
              <a:t>Learning Objectives </a:t>
            </a:r>
          </a:p>
        </p:txBody>
      </p:sp>
      <p:grpSp>
        <p:nvGrpSpPr>
          <p:cNvPr id="11274" name="Group 11273">
            <a:extLst>
              <a:ext uri="{FF2B5EF4-FFF2-40B4-BE49-F238E27FC236}">
                <a16:creationId xmlns:a16="http://schemas.microsoft.com/office/drawing/2014/main" id="{28FAF094-D087-493F-8DF9-A486C2D6BBA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 y="1998368"/>
            <a:ext cx="8771274" cy="782176"/>
            <a:chOff x="-2" y="1998368"/>
            <a:chExt cx="11695083" cy="782176"/>
          </a:xfrm>
        </p:grpSpPr>
        <p:sp>
          <p:nvSpPr>
            <p:cNvPr id="11275" name="Rectangle 11274">
              <a:extLst>
                <a:ext uri="{FF2B5EF4-FFF2-40B4-BE49-F238E27FC236}">
                  <a16:creationId xmlns:a16="http://schemas.microsoft.com/office/drawing/2014/main" id="{8D7C88D8-5509-4514-925A-9CE148E5CB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276" name="Rectangle 11275">
              <a:extLst>
                <a:ext uri="{FF2B5EF4-FFF2-40B4-BE49-F238E27FC236}">
                  <a16:creationId xmlns:a16="http://schemas.microsoft.com/office/drawing/2014/main" id="{7275593D-F75E-4426-AE3E-2CDEFD228D2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2" y="1998845"/>
              <a:ext cx="11454595" cy="7816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1278" name="Rectangle 11277">
            <a:extLst>
              <a:ext uri="{FF2B5EF4-FFF2-40B4-BE49-F238E27FC236}">
                <a16:creationId xmlns:a16="http://schemas.microsoft.com/office/drawing/2014/main" id="{E659831F-0D9A-4C63-9EBB-8435B85A44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3079"/>
            <a:ext cx="8537521" cy="4147845"/>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267" name="Rectangle 3"/>
          <p:cNvSpPr>
            <a:spLocks noGrp="1" noChangeArrowheads="1"/>
          </p:cNvSpPr>
          <p:nvPr>
            <p:ph idx="1"/>
          </p:nvPr>
        </p:nvSpPr>
        <p:spPr>
          <a:xfrm>
            <a:off x="595245" y="2599509"/>
            <a:ext cx="7607751" cy="3435531"/>
          </a:xfrm>
        </p:spPr>
        <p:txBody>
          <a:bodyPr anchor="ctr">
            <a:normAutofit/>
          </a:bodyPr>
          <a:lstStyle/>
          <a:p>
            <a:pPr marL="114300" marR="0" indent="0" algn="l" rtl="0">
              <a:spcBef>
                <a:spcPts val="0"/>
              </a:spcBef>
              <a:spcAft>
                <a:spcPts val="600"/>
              </a:spcAft>
              <a:buNone/>
            </a:pPr>
            <a:r>
              <a:rPr lang="en-US" sz="2100" b="1" kern="100" dirty="0">
                <a:effectLst/>
                <a:latin typeface="Times New Roman" panose="02020603050405020304" pitchFamily="18" charset="0"/>
                <a:ea typeface="Calibri" panose="020F0502020204030204" pitchFamily="34" charset="0"/>
                <a:cs typeface="Times New Roman" panose="02020603050405020304" pitchFamily="18" charset="0"/>
              </a:rPr>
              <a:t>Upon completing this lecture</a:t>
            </a:r>
            <a:r>
              <a:rPr lang="en-US" sz="2100" b="1" kern="100" dirty="0">
                <a:latin typeface="Times New Roman" panose="02020603050405020304" pitchFamily="18" charset="0"/>
                <a:ea typeface="Calibri" panose="020F0502020204030204" pitchFamily="34" charset="0"/>
                <a:cs typeface="Times New Roman" panose="02020603050405020304" pitchFamily="18" charset="0"/>
              </a:rPr>
              <a:t> students should be able to</a:t>
            </a:r>
            <a:r>
              <a:rPr lang="en-US" sz="2100" b="1" kern="100" dirty="0">
                <a:effectLst/>
                <a:latin typeface="Times New Roman" panose="02020603050405020304" pitchFamily="18" charset="0"/>
                <a:ea typeface="Calibri" panose="020F0502020204030204" pitchFamily="34" charset="0"/>
                <a:cs typeface="Times New Roman" panose="02020603050405020304" pitchFamily="18" charset="0"/>
              </a:rPr>
              <a:t>:</a:t>
            </a:r>
          </a:p>
          <a:p>
            <a:pPr marL="342900" marR="0" lvl="0" indent="-342900" algn="l" rtl="0">
              <a:spcBef>
                <a:spcPts val="0"/>
              </a:spcBef>
              <a:spcAft>
                <a:spcPts val="600"/>
              </a:spcAft>
              <a:buFont typeface="Times New Roman" panose="02020603050405020304" pitchFamily="18" charset="0"/>
              <a:buChar char="-"/>
            </a:pP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Definition of Shock</a:t>
            </a:r>
          </a:p>
          <a:p>
            <a:pPr marL="342900" marR="0" lvl="0" indent="-342900" algn="l" rtl="0">
              <a:spcBef>
                <a:spcPts val="0"/>
              </a:spcBef>
              <a:spcAft>
                <a:spcPts val="600"/>
              </a:spcAft>
              <a:buFont typeface="Times New Roman" panose="02020603050405020304" pitchFamily="18" charset="0"/>
              <a:buChar char="-"/>
            </a:pPr>
            <a:r>
              <a:rPr lang="en-US" sz="2400" dirty="0">
                <a:latin typeface="Times New Roman" panose="02020603050405020304" pitchFamily="18" charset="0"/>
                <a:ea typeface="Times New Roman" panose="02020603050405020304" pitchFamily="18" charset="0"/>
                <a:cs typeface="Times New Roman" panose="02020603050405020304" pitchFamily="18" charset="0"/>
              </a:rPr>
              <a:t> Differentiate between different types of shock:</a:t>
            </a:r>
          </a:p>
          <a:p>
            <a:pPr marL="400050" marR="0" lvl="0" indent="-400050" algn="l" rtl="0">
              <a:spcBef>
                <a:spcPts val="0"/>
              </a:spcBef>
              <a:spcAft>
                <a:spcPts val="0"/>
              </a:spcAft>
              <a:buFont typeface="+mj-lt"/>
              <a:buAutoNum type="romanUcPeriod"/>
            </a:pPr>
            <a:r>
              <a:rPr lang="en-US"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Cardiogenic shock </a:t>
            </a:r>
            <a:endParaRPr lang="en-US" sz="24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400050" marR="0" lvl="0" indent="-400050" algn="l" rtl="0">
              <a:spcBef>
                <a:spcPts val="0"/>
              </a:spcBef>
              <a:spcAft>
                <a:spcPts val="0"/>
              </a:spcAft>
              <a:buFont typeface="+mj-lt"/>
              <a:buAutoNum type="romanUcPeriod"/>
            </a:pPr>
            <a:r>
              <a:rPr lang="en-US"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Anaphylactic shock </a:t>
            </a:r>
            <a:endParaRPr lang="en-US" sz="24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400050" indent="-400050" algn="l" rtl="0">
              <a:spcBef>
                <a:spcPts val="0"/>
              </a:spcBef>
              <a:buFont typeface="+mj-lt"/>
              <a:buAutoNum type="romanUcPeriod"/>
            </a:pPr>
            <a:r>
              <a:rPr lang="en-US" sz="2400" dirty="0">
                <a:solidFill>
                  <a:srgbClr val="000000"/>
                </a:solidFill>
                <a:latin typeface="Times New Roman" panose="02020603050405020304" pitchFamily="18" charset="0"/>
                <a:cs typeface="Times New Roman" panose="02020603050405020304" pitchFamily="18" charset="0"/>
              </a:rPr>
              <a:t> Hypovolemic shock</a:t>
            </a:r>
          </a:p>
          <a:p>
            <a:pPr marL="400050" indent="-400050" algn="l" rtl="0">
              <a:spcBef>
                <a:spcPts val="0"/>
              </a:spcBef>
              <a:buFont typeface="+mj-lt"/>
              <a:buAutoNum type="romanUcPeriod"/>
            </a:pPr>
            <a:r>
              <a:rPr lang="en-US" sz="2400" dirty="0">
                <a:solidFill>
                  <a:srgbClr val="000000"/>
                </a:solidFill>
                <a:latin typeface="Times New Roman" panose="02020603050405020304" pitchFamily="18" charset="0"/>
                <a:cs typeface="Times New Roman" panose="02020603050405020304" pitchFamily="18" charset="0"/>
              </a:rPr>
              <a:t> Septicemic shock</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278" name="Rectangle 11277">
            <a:extLst>
              <a:ext uri="{FF2B5EF4-FFF2-40B4-BE49-F238E27FC236}">
                <a16:creationId xmlns:a16="http://schemas.microsoft.com/office/drawing/2014/main" id="{777A147A-9ED8-46B4-8660-1B3C2AA880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266" name="Rectangle 2"/>
          <p:cNvSpPr>
            <a:spLocks noGrp="1" noChangeArrowheads="1"/>
          </p:cNvSpPr>
          <p:nvPr>
            <p:ph type="title"/>
          </p:nvPr>
        </p:nvSpPr>
        <p:spPr>
          <a:xfrm>
            <a:off x="630936" y="548640"/>
            <a:ext cx="2700645" cy="5431536"/>
          </a:xfrm>
        </p:spPr>
        <p:txBody>
          <a:bodyPr>
            <a:normAutofit/>
          </a:bodyPr>
          <a:lstStyle/>
          <a:p>
            <a:r>
              <a:rPr lang="en-US" sz="2900" b="1">
                <a:latin typeface="Book Antiqua" pitchFamily="18" charset="0"/>
              </a:rPr>
              <a:t>Introduction </a:t>
            </a:r>
          </a:p>
        </p:txBody>
      </p:sp>
      <p:sp>
        <p:nvSpPr>
          <p:cNvPr id="11279" name="sketch line">
            <a:extLst>
              <a:ext uri="{FF2B5EF4-FFF2-40B4-BE49-F238E27FC236}">
                <a16:creationId xmlns:a16="http://schemas.microsoft.com/office/drawing/2014/main" id="{5D6C15A0-C087-4593-8414-2B4EC1CDC3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347917" y="3261001"/>
            <a:ext cx="4480560" cy="13716"/>
          </a:xfrm>
          <a:custGeom>
            <a:avLst/>
            <a:gdLst>
              <a:gd name="csX0" fmla="*/ 0 w 4480560"/>
              <a:gd name="csY0" fmla="*/ 0 h 13716"/>
              <a:gd name="csX1" fmla="*/ 595274 w 4480560"/>
              <a:gd name="csY1" fmla="*/ 0 h 13716"/>
              <a:gd name="csX2" fmla="*/ 1100938 w 4480560"/>
              <a:gd name="csY2" fmla="*/ 0 h 13716"/>
              <a:gd name="csX3" fmla="*/ 1651406 w 4480560"/>
              <a:gd name="csY3" fmla="*/ 0 h 13716"/>
              <a:gd name="csX4" fmla="*/ 2336292 w 4480560"/>
              <a:gd name="csY4" fmla="*/ 0 h 13716"/>
              <a:gd name="csX5" fmla="*/ 2931566 w 4480560"/>
              <a:gd name="csY5" fmla="*/ 0 h 13716"/>
              <a:gd name="csX6" fmla="*/ 3482035 w 4480560"/>
              <a:gd name="csY6" fmla="*/ 0 h 13716"/>
              <a:gd name="csX7" fmla="*/ 4480560 w 4480560"/>
              <a:gd name="csY7" fmla="*/ 0 h 13716"/>
              <a:gd name="csX8" fmla="*/ 4480560 w 4480560"/>
              <a:gd name="csY8" fmla="*/ 13716 h 13716"/>
              <a:gd name="csX9" fmla="*/ 3840480 w 4480560"/>
              <a:gd name="csY9" fmla="*/ 13716 h 13716"/>
              <a:gd name="csX10" fmla="*/ 3290011 w 4480560"/>
              <a:gd name="csY10" fmla="*/ 13716 h 13716"/>
              <a:gd name="csX11" fmla="*/ 2560320 w 4480560"/>
              <a:gd name="csY11" fmla="*/ 13716 h 13716"/>
              <a:gd name="csX12" fmla="*/ 1965046 w 4480560"/>
              <a:gd name="csY12" fmla="*/ 13716 h 13716"/>
              <a:gd name="csX13" fmla="*/ 1459382 w 4480560"/>
              <a:gd name="csY13" fmla="*/ 13716 h 13716"/>
              <a:gd name="csX14" fmla="*/ 774497 w 4480560"/>
              <a:gd name="csY14" fmla="*/ 13716 h 13716"/>
              <a:gd name="csX15" fmla="*/ 0 w 4480560"/>
              <a:gd name="csY15" fmla="*/ 13716 h 13716"/>
              <a:gd name="csX16" fmla="*/ 0 w 4480560"/>
              <a:gd name="csY16" fmla="*/ 0 h 13716"/>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Lst>
            <a:rect l="l" t="t" r="r" b="b"/>
            <a:pathLst>
              <a:path w="4480560" h="13716"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80273" y="3379"/>
                  <a:pt x="4480768" y="9289"/>
                  <a:pt x="4480560" y="13716"/>
                </a:cubicBezTo>
                <a:cubicBezTo>
                  <a:pt x="4314132" y="10352"/>
                  <a:pt x="4028383" y="32060"/>
                  <a:pt x="3840480" y="13716"/>
                </a:cubicBezTo>
                <a:cubicBezTo>
                  <a:pt x="3652577" y="-4628"/>
                  <a:pt x="3547615" y="-1724"/>
                  <a:pt x="3290011" y="13716"/>
                </a:cubicBezTo>
                <a:cubicBezTo>
                  <a:pt x="3032407" y="29156"/>
                  <a:pt x="2830268" y="4147"/>
                  <a:pt x="2560320" y="13716"/>
                </a:cubicBezTo>
                <a:cubicBezTo>
                  <a:pt x="2290372" y="23285"/>
                  <a:pt x="2147422" y="2156"/>
                  <a:pt x="1965046" y="13716"/>
                </a:cubicBezTo>
                <a:cubicBezTo>
                  <a:pt x="1782670" y="25276"/>
                  <a:pt x="1689791" y="36108"/>
                  <a:pt x="1459382" y="13716"/>
                </a:cubicBezTo>
                <a:cubicBezTo>
                  <a:pt x="1228973" y="-8676"/>
                  <a:pt x="915486" y="31929"/>
                  <a:pt x="774497" y="13716"/>
                </a:cubicBezTo>
                <a:cubicBezTo>
                  <a:pt x="633508" y="-4497"/>
                  <a:pt x="361442" y="-15679"/>
                  <a:pt x="0" y="13716"/>
                </a:cubicBezTo>
                <a:cubicBezTo>
                  <a:pt x="-362" y="8190"/>
                  <a:pt x="-434" y="6098"/>
                  <a:pt x="0" y="0"/>
                </a:cubicBezTo>
                <a:close/>
              </a:path>
              <a:path w="4480560" h="13716"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80360" y="3832"/>
                  <a:pt x="4481152" y="9314"/>
                  <a:pt x="4480560" y="13716"/>
                </a:cubicBezTo>
                <a:cubicBezTo>
                  <a:pt x="4279652" y="-11422"/>
                  <a:pt x="4200762" y="36994"/>
                  <a:pt x="3930091" y="13716"/>
                </a:cubicBezTo>
                <a:cubicBezTo>
                  <a:pt x="3659420" y="-9562"/>
                  <a:pt x="3456052" y="17722"/>
                  <a:pt x="3290011" y="13716"/>
                </a:cubicBezTo>
                <a:cubicBezTo>
                  <a:pt x="3123970" y="9710"/>
                  <a:pt x="2882392" y="28246"/>
                  <a:pt x="2649931" y="13716"/>
                </a:cubicBezTo>
                <a:cubicBezTo>
                  <a:pt x="2417470" y="-814"/>
                  <a:pt x="2238426" y="2765"/>
                  <a:pt x="2054657" y="13716"/>
                </a:cubicBezTo>
                <a:cubicBezTo>
                  <a:pt x="1870888" y="24667"/>
                  <a:pt x="1566368" y="40468"/>
                  <a:pt x="1324966" y="13716"/>
                </a:cubicBezTo>
                <a:cubicBezTo>
                  <a:pt x="1083564" y="-13036"/>
                  <a:pt x="787410" y="6374"/>
                  <a:pt x="595274" y="13716"/>
                </a:cubicBezTo>
                <a:cubicBezTo>
                  <a:pt x="403138" y="21058"/>
                  <a:pt x="169622" y="5927"/>
                  <a:pt x="0" y="13716"/>
                </a:cubicBezTo>
                <a:cubicBezTo>
                  <a:pt x="-475" y="8699"/>
                  <a:pt x="-565" y="4408"/>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267" name="Rectangle 3"/>
          <p:cNvSpPr>
            <a:spLocks noGrp="1" noChangeArrowheads="1"/>
          </p:cNvSpPr>
          <p:nvPr>
            <p:ph idx="1"/>
          </p:nvPr>
        </p:nvSpPr>
        <p:spPr>
          <a:xfrm>
            <a:off x="3844813" y="552091"/>
            <a:ext cx="4668251" cy="5431536"/>
          </a:xfrm>
        </p:spPr>
        <p:txBody>
          <a:bodyPr anchor="ctr">
            <a:normAutofit/>
          </a:bodyPr>
          <a:lstStyle/>
          <a:p>
            <a:pPr marL="114300" marR="0" indent="0" rtl="0">
              <a:spcBef>
                <a:spcPts val="0"/>
              </a:spcBef>
              <a:spcAft>
                <a:spcPts val="600"/>
              </a:spcAft>
              <a:buNone/>
            </a:pPr>
            <a:endParaRPr lang="en-US" sz="1900" dirty="0">
              <a:latin typeface="Times New Roman" panose="02020603050405020304" pitchFamily="18" charset="0"/>
              <a:cs typeface="Times New Roman" panose="02020603050405020304" pitchFamily="18" charset="0"/>
            </a:endParaRPr>
          </a:p>
          <a:p>
            <a:pPr marL="114300" marR="0" indent="0" algn="just" rtl="0">
              <a:spcBef>
                <a:spcPts val="0"/>
              </a:spcBef>
              <a:spcAft>
                <a:spcPts val="600"/>
              </a:spcAft>
              <a:buNone/>
            </a:pPr>
            <a:r>
              <a:rPr lang="en-US" sz="1800" b="1" dirty="0">
                <a:solidFill>
                  <a:srgbClr val="C00000"/>
                </a:solidFill>
                <a:latin typeface="Times New Roman" panose="02020603050405020304" pitchFamily="18" charset="0"/>
                <a:cs typeface="Times New Roman" panose="02020603050405020304" pitchFamily="18" charset="0"/>
              </a:rPr>
              <a:t>Shock</a:t>
            </a:r>
            <a:r>
              <a:rPr lang="en-US" sz="1800" dirty="0">
                <a:latin typeface="Times New Roman" panose="02020603050405020304" pitchFamily="18" charset="0"/>
                <a:cs typeface="Times New Roman" panose="02020603050405020304" pitchFamily="18" charset="0"/>
              </a:rPr>
              <a:t> is a pathological state in which there is an insufficiency in oxygen supply and demand. Adequate oxygen delivery is an essential requirement for the survival of every cell in the body, the lack of which can result from a variety of pathological disturbances and can lead to life-threatening alterations</a:t>
            </a:r>
            <a:r>
              <a:rPr lang="en-US" sz="2400" dirty="0">
                <a:latin typeface="Times New Roman" panose="02020603050405020304" pitchFamily="18" charset="0"/>
                <a:cs typeface="Times New Roman" panose="02020603050405020304" pitchFamily="18" charset="0"/>
              </a:rPr>
              <a:t>. </a:t>
            </a:r>
            <a:endParaRPr lang="en-US"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0582247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a:xfrm>
            <a:off x="457200" y="274638"/>
            <a:ext cx="8229600" cy="914082"/>
          </a:xfrm>
          <a:solidFill>
            <a:schemeClr val="accent1">
              <a:lumMod val="20000"/>
              <a:lumOff val="80000"/>
            </a:schemeClr>
          </a:solidFill>
        </p:spPr>
        <p:txBody>
          <a:bodyPr vert="horz" lIns="91440" tIns="45720" rIns="91440" bIns="45720" rtlCol="1" anchor="ctr">
            <a:normAutofit/>
          </a:bodyPr>
          <a:lstStyle/>
          <a:p>
            <a:r>
              <a:rPr lang="en-US" sz="2000" dirty="0"/>
              <a:t>Physiological need for oxygen </a:t>
            </a:r>
            <a:endParaRPr lang="en-US" sz="2000" dirty="0">
              <a:solidFill>
                <a:srgbClr val="002060"/>
              </a:solidFill>
              <a:latin typeface="Book Antiqua" pitchFamily="18" charset="0"/>
            </a:endParaRPr>
          </a:p>
        </p:txBody>
      </p:sp>
      <p:sp>
        <p:nvSpPr>
          <p:cNvPr id="9219" name="Rectangle 3"/>
          <p:cNvSpPr>
            <a:spLocks noGrp="1" noChangeArrowheads="1"/>
          </p:cNvSpPr>
          <p:nvPr>
            <p:ph idx="1"/>
          </p:nvPr>
        </p:nvSpPr>
        <p:spPr>
          <a:xfrm>
            <a:off x="304800" y="1143000"/>
            <a:ext cx="8534400" cy="5440362"/>
          </a:xfrm>
          <a:ln>
            <a:solidFill>
              <a:schemeClr val="accent1"/>
            </a:solidFill>
          </a:ln>
        </p:spPr>
        <p:txBody>
          <a:bodyPr>
            <a:noAutofit/>
          </a:bodyPr>
          <a:lstStyle/>
          <a:p>
            <a:pPr marL="0" indent="0" algn="just" rtl="0">
              <a:buNone/>
            </a:pPr>
            <a:endParaRPr lang="en-US" sz="2400" dirty="0">
              <a:latin typeface="Times New Roman" panose="02020603050405020304" pitchFamily="18" charset="0"/>
              <a:cs typeface="Times New Roman" panose="02020603050405020304" pitchFamily="18" charset="0"/>
            </a:endParaRPr>
          </a:p>
          <a:p>
            <a:pPr algn="just" rtl="0">
              <a:buFont typeface="Wingdings" panose="05000000000000000000" pitchFamily="2" charset="2"/>
              <a:buChar char="Ø"/>
            </a:pPr>
            <a:r>
              <a:rPr lang="en-US" sz="2800" dirty="0">
                <a:latin typeface="Times New Roman" panose="02020603050405020304" pitchFamily="18" charset="0"/>
                <a:cs typeface="Times New Roman" panose="02020603050405020304" pitchFamily="18" charset="0"/>
              </a:rPr>
              <a:t>The requirement for oxygen is as important as a cell’s need for biochemical energy, without which no cellular or biochemical process can occur.</a:t>
            </a:r>
            <a:r>
              <a:rPr lang="ar-SA" sz="2800" dirty="0">
                <a:latin typeface="Times New Roman" panose="02020603050405020304" pitchFamily="18" charset="0"/>
                <a:cs typeface="Times New Roman" panose="02020603050405020304" pitchFamily="18" charset="0"/>
              </a:rPr>
              <a:t> </a:t>
            </a:r>
            <a:endParaRPr lang="en-US" sz="2800" dirty="0">
              <a:latin typeface="Times New Roman" panose="02020603050405020304" pitchFamily="18" charset="0"/>
              <a:cs typeface="Times New Roman" panose="02020603050405020304" pitchFamily="18" charset="0"/>
            </a:endParaRPr>
          </a:p>
          <a:p>
            <a:pPr marL="0" indent="0" algn="just" rtl="0">
              <a:buNone/>
            </a:pPr>
            <a:endParaRPr lang="en-US" sz="2800" dirty="0">
              <a:latin typeface="Times New Roman" panose="02020603050405020304" pitchFamily="18" charset="0"/>
              <a:cs typeface="Times New Roman" panose="02020603050405020304" pitchFamily="18" charset="0"/>
            </a:endParaRPr>
          </a:p>
          <a:p>
            <a:pPr algn="just" rtl="0">
              <a:buFont typeface="Wingdings" panose="05000000000000000000" pitchFamily="2" charset="2"/>
              <a:buChar char="Ø"/>
            </a:pPr>
            <a:r>
              <a:rPr lang="en-US" sz="2800" dirty="0">
                <a:latin typeface="Times New Roman" panose="02020603050405020304" pitchFamily="18" charset="0"/>
                <a:cs typeface="Times New Roman" panose="02020603050405020304" pitchFamily="18" charset="0"/>
              </a:rPr>
              <a:t>Therefore, the need for adequate oxygenation and delivery of oxygen to tissues across the body is essential for normal physiology.</a:t>
            </a:r>
            <a:r>
              <a:rPr lang="ar-SA" sz="2800" dirty="0">
                <a:latin typeface="Times New Roman" panose="02020603050405020304" pitchFamily="18" charset="0"/>
                <a:cs typeface="Times New Roman" panose="02020603050405020304" pitchFamily="18" charset="0"/>
              </a:rPr>
              <a:t> </a:t>
            </a:r>
            <a:endParaRPr lang="en-US" sz="2800" dirty="0">
              <a:solidFill>
                <a:srgbClr val="11111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7351025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a:xfrm>
            <a:off x="457200" y="274638"/>
            <a:ext cx="8229600" cy="914082"/>
          </a:xfrm>
          <a:solidFill>
            <a:schemeClr val="accent1">
              <a:lumMod val="20000"/>
              <a:lumOff val="80000"/>
            </a:schemeClr>
          </a:solidFill>
        </p:spPr>
        <p:txBody>
          <a:bodyPr vert="horz" lIns="91440" tIns="45720" rIns="91440" bIns="45720" rtlCol="1" anchor="ctr">
            <a:normAutofit/>
          </a:bodyPr>
          <a:lstStyle/>
          <a:p>
            <a:r>
              <a:rPr lang="en-US" dirty="0"/>
              <a:t>Oxygen delivery</a:t>
            </a:r>
            <a:endParaRPr lang="en-US" dirty="0">
              <a:solidFill>
                <a:srgbClr val="002060"/>
              </a:solidFill>
              <a:latin typeface="Book Antiqua" pitchFamily="18" charset="0"/>
            </a:endParaRPr>
          </a:p>
        </p:txBody>
      </p:sp>
      <p:sp>
        <p:nvSpPr>
          <p:cNvPr id="9219" name="Rectangle 3"/>
          <p:cNvSpPr>
            <a:spLocks noGrp="1" noChangeArrowheads="1"/>
          </p:cNvSpPr>
          <p:nvPr>
            <p:ph idx="1"/>
          </p:nvPr>
        </p:nvSpPr>
        <p:spPr>
          <a:xfrm>
            <a:off x="304800" y="1143000"/>
            <a:ext cx="8534400" cy="5440362"/>
          </a:xfrm>
          <a:ln>
            <a:solidFill>
              <a:schemeClr val="accent1"/>
            </a:solidFill>
          </a:ln>
        </p:spPr>
        <p:txBody>
          <a:bodyPr>
            <a:noAutofit/>
          </a:bodyPr>
          <a:lstStyle/>
          <a:p>
            <a:pPr marL="0" indent="0" algn="just" rtl="0">
              <a:buNone/>
            </a:pPr>
            <a:endParaRPr lang="en-US" sz="2400" dirty="0">
              <a:latin typeface="Times New Roman" panose="02020603050405020304" pitchFamily="18" charset="0"/>
              <a:cs typeface="Times New Roman" panose="02020603050405020304" pitchFamily="18" charset="0"/>
            </a:endParaRPr>
          </a:p>
          <a:p>
            <a:pPr algn="just" rtl="0">
              <a:buFont typeface="Wingdings" panose="05000000000000000000" pitchFamily="2" charset="2"/>
              <a:buChar char="Ø"/>
            </a:pPr>
            <a:r>
              <a:rPr lang="en-US" sz="2800" dirty="0">
                <a:latin typeface="Times New Roman" panose="02020603050405020304" pitchFamily="18" charset="0"/>
                <a:cs typeface="Times New Roman" panose="02020603050405020304" pitchFamily="18" charset="0"/>
              </a:rPr>
              <a:t>For proper oxygenation of tissues, oxygen delivery is essential and is achieved by the circulation of oxygenated blood.</a:t>
            </a:r>
            <a:r>
              <a:rPr lang="ar-SA" sz="2800" dirty="0">
                <a:latin typeface="Times New Roman" panose="02020603050405020304" pitchFamily="18" charset="0"/>
                <a:cs typeface="Times New Roman" panose="02020603050405020304" pitchFamily="18" charset="0"/>
              </a:rPr>
              <a:t> </a:t>
            </a:r>
            <a:endParaRPr lang="en-US" sz="2800" dirty="0">
              <a:latin typeface="Times New Roman" panose="02020603050405020304" pitchFamily="18" charset="0"/>
              <a:cs typeface="Times New Roman" panose="02020603050405020304" pitchFamily="18" charset="0"/>
            </a:endParaRPr>
          </a:p>
          <a:p>
            <a:pPr algn="just" rtl="0">
              <a:buFont typeface="Wingdings" panose="05000000000000000000" pitchFamily="2" charset="2"/>
              <a:buChar char="Ø"/>
            </a:pPr>
            <a:endParaRPr lang="en-US" sz="2800" dirty="0">
              <a:latin typeface="Times New Roman" panose="02020603050405020304" pitchFamily="18" charset="0"/>
              <a:cs typeface="Times New Roman" panose="02020603050405020304" pitchFamily="18" charset="0"/>
            </a:endParaRPr>
          </a:p>
          <a:p>
            <a:pPr marL="0" indent="0" algn="just" rtl="0">
              <a:buNone/>
            </a:pPr>
            <a:r>
              <a:rPr lang="en-US" sz="2800" dirty="0">
                <a:latin typeface="Times New Roman" panose="02020603050405020304" pitchFamily="18" charset="0"/>
                <a:cs typeface="Times New Roman" panose="02020603050405020304" pitchFamily="18" charset="0"/>
              </a:rPr>
              <a:t>To understand the mechanisms and factors that influence delivery one must first understand certain terms and their interconnected influence on oxygen delivery.</a:t>
            </a:r>
            <a:r>
              <a:rPr lang="ar-SA" sz="2800" dirty="0">
                <a:latin typeface="Times New Roman" panose="02020603050405020304" pitchFamily="18" charset="0"/>
                <a:cs typeface="Times New Roman" panose="02020603050405020304" pitchFamily="18" charset="0"/>
              </a:rPr>
              <a:t> </a:t>
            </a:r>
            <a:r>
              <a:rPr lang="en-US" sz="1800" dirty="0">
                <a:latin typeface="Times New Roman" panose="02020603050405020304" pitchFamily="18" charset="0"/>
                <a:cs typeface="Times New Roman" panose="02020603050405020304" pitchFamily="18" charset="0"/>
              </a:rPr>
              <a:t> </a:t>
            </a:r>
            <a:endParaRPr lang="en-US" sz="1800" dirty="0">
              <a:solidFill>
                <a:srgbClr val="11111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8231636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a:xfrm>
            <a:off x="457200" y="274638"/>
            <a:ext cx="8229600" cy="914082"/>
          </a:xfrm>
          <a:solidFill>
            <a:schemeClr val="accent1">
              <a:lumMod val="20000"/>
              <a:lumOff val="80000"/>
            </a:schemeClr>
          </a:solidFill>
        </p:spPr>
        <p:txBody>
          <a:bodyPr vert="horz" lIns="91440" tIns="45720" rIns="91440" bIns="45720" rtlCol="1" anchor="ctr">
            <a:normAutofit/>
          </a:bodyPr>
          <a:lstStyle/>
          <a:p>
            <a:r>
              <a:rPr lang="en-US" dirty="0"/>
              <a:t>Oxygen delivery</a:t>
            </a:r>
            <a:endParaRPr lang="en-US" dirty="0">
              <a:solidFill>
                <a:srgbClr val="002060"/>
              </a:solidFill>
              <a:latin typeface="Book Antiqua" pitchFamily="18" charset="0"/>
            </a:endParaRPr>
          </a:p>
        </p:txBody>
      </p:sp>
      <p:sp>
        <p:nvSpPr>
          <p:cNvPr id="9219" name="Rectangle 3"/>
          <p:cNvSpPr>
            <a:spLocks noGrp="1" noChangeArrowheads="1"/>
          </p:cNvSpPr>
          <p:nvPr>
            <p:ph idx="1"/>
          </p:nvPr>
        </p:nvSpPr>
        <p:spPr>
          <a:xfrm>
            <a:off x="304800" y="1447800"/>
            <a:ext cx="8534400" cy="5135562"/>
          </a:xfrm>
          <a:ln>
            <a:solidFill>
              <a:schemeClr val="accent1"/>
            </a:solidFill>
          </a:ln>
        </p:spPr>
        <p:txBody>
          <a:bodyPr>
            <a:noAutofit/>
          </a:bodyPr>
          <a:lstStyle/>
          <a:p>
            <a:pPr marL="0" indent="0" algn="just" rtl="0">
              <a:buNone/>
            </a:pPr>
            <a:r>
              <a:rPr lang="en-US" sz="1600" b="1" i="1" u="sng" dirty="0">
                <a:solidFill>
                  <a:srgbClr val="FF0000"/>
                </a:solidFill>
                <a:latin typeface="Times New Roman" panose="02020603050405020304" pitchFamily="18" charset="0"/>
                <a:cs typeface="Times New Roman" panose="02020603050405020304" pitchFamily="18" charset="0"/>
              </a:rPr>
              <a:t>Firstly</a:t>
            </a:r>
            <a:r>
              <a:rPr lang="en-US" sz="1600" dirty="0">
                <a:latin typeface="Times New Roman" panose="02020603050405020304" pitchFamily="18" charset="0"/>
                <a:cs typeface="Times New Roman" panose="02020603050405020304" pitchFamily="18" charset="0"/>
              </a:rPr>
              <a:t>, the term oxygen delivery (DO2) refers to the rate at which oxygen is delivered per unit of time to cells, tissues, and organs</a:t>
            </a:r>
          </a:p>
          <a:p>
            <a:pPr marL="0" indent="0" algn="just" rtl="0">
              <a:buNone/>
            </a:pPr>
            <a:r>
              <a:rPr lang="en-US" sz="2000" b="1" dirty="0">
                <a:latin typeface="Times New Roman" panose="02020603050405020304" pitchFamily="18" charset="0"/>
                <a:cs typeface="Times New Roman" panose="02020603050405020304" pitchFamily="18" charset="0"/>
              </a:rPr>
              <a:t>Oxygen consumption </a:t>
            </a:r>
            <a:r>
              <a:rPr lang="en-US" sz="2000" dirty="0">
                <a:latin typeface="Times New Roman" panose="02020603050405020304" pitchFamily="18" charset="0"/>
                <a:cs typeface="Times New Roman" panose="02020603050405020304" pitchFamily="18" charset="0"/>
              </a:rPr>
              <a:t>(VO2) subsequently is the rate at which oxygen is consumed per unit of time by a cell, tissue</a:t>
            </a:r>
            <a:r>
              <a:rPr lang="en-US" sz="1800" dirty="0">
                <a:latin typeface="Times New Roman" panose="02020603050405020304" pitchFamily="18" charset="0"/>
                <a:cs typeface="Times New Roman" panose="02020603050405020304" pitchFamily="18" charset="0"/>
              </a:rPr>
              <a:t>, or organ </a:t>
            </a:r>
          </a:p>
          <a:p>
            <a:pPr marL="0" indent="0" algn="just" rtl="0">
              <a:buNone/>
            </a:pPr>
            <a:endParaRPr lang="en-US" sz="1800" dirty="0">
              <a:latin typeface="Times New Roman" panose="02020603050405020304" pitchFamily="18" charset="0"/>
              <a:cs typeface="Times New Roman" panose="02020603050405020304" pitchFamily="18" charset="0"/>
            </a:endParaRPr>
          </a:p>
          <a:p>
            <a:pPr marL="0" indent="0" algn="just" rtl="0">
              <a:buNone/>
            </a:pPr>
            <a:r>
              <a:rPr lang="en-US" sz="2000" dirty="0">
                <a:latin typeface="Times New Roman" panose="02020603050405020304" pitchFamily="18" charset="0"/>
                <a:cs typeface="Times New Roman" panose="02020603050405020304" pitchFamily="18" charset="0"/>
              </a:rPr>
              <a:t>Oxygen delivery is dependent on two factors: </a:t>
            </a:r>
            <a:r>
              <a:rPr lang="en-US" sz="2000" b="1" dirty="0">
                <a:solidFill>
                  <a:srgbClr val="FF0000"/>
                </a:solidFill>
                <a:latin typeface="Times New Roman" panose="02020603050405020304" pitchFamily="18" charset="0"/>
                <a:cs typeface="Times New Roman" panose="02020603050405020304" pitchFamily="18" charset="0"/>
              </a:rPr>
              <a:t>Cardiac output </a:t>
            </a:r>
            <a:r>
              <a:rPr lang="en-US" sz="2000" dirty="0">
                <a:latin typeface="Times New Roman" panose="02020603050405020304" pitchFamily="18" charset="0"/>
                <a:cs typeface="Times New Roman" panose="02020603050405020304" pitchFamily="18" charset="0"/>
              </a:rPr>
              <a:t>(CO) and </a:t>
            </a:r>
            <a:r>
              <a:rPr lang="en-US" sz="2000" b="1" dirty="0">
                <a:solidFill>
                  <a:srgbClr val="FF0000"/>
                </a:solidFill>
                <a:latin typeface="Times New Roman" panose="02020603050405020304" pitchFamily="18" charset="0"/>
                <a:cs typeface="Times New Roman" panose="02020603050405020304" pitchFamily="18" charset="0"/>
              </a:rPr>
              <a:t>arterial oxygen content </a:t>
            </a:r>
            <a:r>
              <a:rPr lang="en-US" sz="2000" dirty="0">
                <a:latin typeface="Times New Roman" panose="02020603050405020304" pitchFamily="18" charset="0"/>
                <a:cs typeface="Times New Roman" panose="02020603050405020304" pitchFamily="18" charset="0"/>
              </a:rPr>
              <a:t>(CaO2)</a:t>
            </a:r>
            <a:r>
              <a:rPr lang="en-US" sz="1600" dirty="0">
                <a:latin typeface="Times New Roman" panose="02020603050405020304" pitchFamily="18" charset="0"/>
                <a:cs typeface="Times New Roman" panose="02020603050405020304" pitchFamily="18" charset="0"/>
              </a:rPr>
              <a:t>.</a:t>
            </a:r>
            <a:r>
              <a:rPr lang="ar-SA" sz="1600" dirty="0">
                <a:latin typeface="Times New Roman" panose="02020603050405020304" pitchFamily="18" charset="0"/>
                <a:cs typeface="Times New Roman" panose="02020603050405020304" pitchFamily="18" charset="0"/>
              </a:rPr>
              <a:t> </a:t>
            </a:r>
            <a:endParaRPr lang="en-US" sz="1600" dirty="0">
              <a:latin typeface="Times New Roman" panose="02020603050405020304" pitchFamily="18" charset="0"/>
              <a:cs typeface="Times New Roman" panose="02020603050405020304" pitchFamily="18" charset="0"/>
            </a:endParaRPr>
          </a:p>
          <a:p>
            <a:pPr marL="0" indent="0" algn="just" rtl="0">
              <a:buNone/>
            </a:pPr>
            <a:endParaRPr lang="en-US" sz="1600" dirty="0">
              <a:latin typeface="Times New Roman" panose="02020603050405020304" pitchFamily="18" charset="0"/>
              <a:cs typeface="Times New Roman" panose="02020603050405020304" pitchFamily="18" charset="0"/>
            </a:endParaRPr>
          </a:p>
          <a:p>
            <a:pPr marL="0" indent="0" algn="just" rtl="0">
              <a:buNone/>
            </a:pPr>
            <a:r>
              <a:rPr lang="en-US" sz="2000" dirty="0">
                <a:latin typeface="Times New Roman" panose="02020603050405020304" pitchFamily="18" charset="0"/>
                <a:cs typeface="Times New Roman" panose="02020603050405020304" pitchFamily="18" charset="0"/>
              </a:rPr>
              <a:t>A change in one of these can decrease or increase the amount of global oxygen delivery</a:t>
            </a:r>
            <a:r>
              <a:rPr lang="en-US" sz="2400" dirty="0">
                <a:latin typeface="Times New Roman" panose="02020603050405020304" pitchFamily="18" charset="0"/>
                <a:cs typeface="Times New Roman" panose="02020603050405020304" pitchFamily="18" charset="0"/>
              </a:rPr>
              <a:t> </a:t>
            </a:r>
            <a:r>
              <a:rPr lang="ar-SA" sz="1800" dirty="0">
                <a:latin typeface="Times New Roman" panose="02020603050405020304" pitchFamily="18" charset="0"/>
                <a:cs typeface="Times New Roman" panose="02020603050405020304" pitchFamily="18" charset="0"/>
              </a:rPr>
              <a:t>.</a:t>
            </a:r>
            <a:endParaRPr lang="en-US" sz="2400" dirty="0">
              <a:latin typeface="Times New Roman" panose="02020603050405020304" pitchFamily="18" charset="0"/>
              <a:cs typeface="Times New Roman" panose="02020603050405020304" pitchFamily="18" charset="0"/>
            </a:endParaRPr>
          </a:p>
          <a:p>
            <a:pPr marL="0" indent="0" algn="just" rtl="0">
              <a:buNone/>
            </a:pPr>
            <a:r>
              <a:rPr lang="en-US" sz="2400" b="1" i="1" u="sng" dirty="0">
                <a:solidFill>
                  <a:srgbClr val="FF0000"/>
                </a:solidFill>
                <a:latin typeface="Times New Roman" panose="02020603050405020304" pitchFamily="18" charset="0"/>
                <a:cs typeface="Times New Roman" panose="02020603050405020304" pitchFamily="18" charset="0"/>
              </a:rPr>
              <a:t>Physiologically,</a:t>
            </a:r>
            <a:r>
              <a:rPr lang="en-US" sz="2400" dirty="0">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rPr>
              <a:t>these factors are not independent and changes in one will be compensated with changes in the other to maintain adequate delivery of O2.</a:t>
            </a:r>
            <a:r>
              <a:rPr lang="ar-SA" sz="2000" dirty="0">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rPr>
              <a:t> </a:t>
            </a: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1029511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a:xfrm>
            <a:off x="457200" y="274638"/>
            <a:ext cx="8229600" cy="914082"/>
          </a:xfrm>
          <a:solidFill>
            <a:schemeClr val="accent1">
              <a:lumMod val="20000"/>
              <a:lumOff val="80000"/>
            </a:schemeClr>
          </a:solidFill>
        </p:spPr>
        <p:txBody>
          <a:bodyPr vert="horz" lIns="91440" tIns="45720" rIns="91440" bIns="45720" rtlCol="1" anchor="ctr">
            <a:noAutofit/>
          </a:bodyPr>
          <a:lstStyle/>
          <a:p>
            <a:r>
              <a:rPr lang="en-US" sz="2000" b="1" dirty="0">
                <a:solidFill>
                  <a:srgbClr val="C00000"/>
                </a:solidFill>
                <a:latin typeface="Times New Roman" panose="02020603050405020304" pitchFamily="18" charset="0"/>
                <a:cs typeface="Times New Roman" panose="02020603050405020304" pitchFamily="18" charset="0"/>
              </a:rPr>
              <a:t>Shock Pathophysiology: Classifications and Management </a:t>
            </a:r>
          </a:p>
        </p:txBody>
      </p:sp>
      <p:sp>
        <p:nvSpPr>
          <p:cNvPr id="9219" name="Rectangle 3"/>
          <p:cNvSpPr>
            <a:spLocks noGrp="1" noChangeArrowheads="1"/>
          </p:cNvSpPr>
          <p:nvPr>
            <p:ph idx="1"/>
          </p:nvPr>
        </p:nvSpPr>
        <p:spPr>
          <a:xfrm>
            <a:off x="304800" y="1447800"/>
            <a:ext cx="8534400" cy="5135562"/>
          </a:xfrm>
          <a:ln>
            <a:solidFill>
              <a:schemeClr val="accent1"/>
            </a:solidFill>
          </a:ln>
        </p:spPr>
        <p:txBody>
          <a:bodyPr>
            <a:noAutofit/>
          </a:bodyPr>
          <a:lstStyle/>
          <a:p>
            <a:pPr marL="0" indent="0" algn="just" rtl="0">
              <a:buNone/>
            </a:pPr>
            <a:r>
              <a:rPr lang="en-US" sz="2800" dirty="0">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rPr>
              <a:t>When the oxygen supply is inadequate, the body undergoes several physiological changes to maintain the oxygen delivery requirements and perfusion pressure. </a:t>
            </a:r>
            <a:r>
              <a:rPr lang="en-US" sz="1600" dirty="0">
                <a:latin typeface="Times New Roman" panose="02020603050405020304" pitchFamily="18" charset="0"/>
                <a:cs typeface="Times New Roman" panose="02020603050405020304" pitchFamily="18" charset="0"/>
              </a:rPr>
              <a:t> </a:t>
            </a:r>
            <a:endParaRPr lang="en-US" sz="2000" dirty="0">
              <a:latin typeface="Times New Roman" panose="02020603050405020304" pitchFamily="18" charset="0"/>
              <a:cs typeface="Times New Roman" panose="02020603050405020304" pitchFamily="18" charset="0"/>
            </a:endParaRPr>
          </a:p>
          <a:p>
            <a:pPr marL="0" indent="0" algn="just" rtl="0">
              <a:buNone/>
            </a:pPr>
            <a:endParaRPr lang="en-US" sz="2000" dirty="0">
              <a:latin typeface="Times New Roman" panose="02020603050405020304" pitchFamily="18" charset="0"/>
              <a:cs typeface="Times New Roman" panose="02020603050405020304" pitchFamily="18" charset="0"/>
            </a:endParaRPr>
          </a:p>
          <a:p>
            <a:pPr marL="0" indent="0" algn="just" rtl="0">
              <a:buNone/>
            </a:pPr>
            <a:r>
              <a:rPr lang="en-US" sz="2000" dirty="0">
                <a:latin typeface="Times New Roman" panose="02020603050405020304" pitchFamily="18" charset="0"/>
                <a:cs typeface="Times New Roman" panose="02020603050405020304" pitchFamily="18" charset="0"/>
              </a:rPr>
              <a:t>- This stage is referred to as </a:t>
            </a:r>
            <a:r>
              <a:rPr lang="en-US" sz="2000" b="1" u="sng" dirty="0">
                <a:solidFill>
                  <a:srgbClr val="C00000"/>
                </a:solidFill>
                <a:latin typeface="Times New Roman" panose="02020603050405020304" pitchFamily="18" charset="0"/>
                <a:cs typeface="Times New Roman" panose="02020603050405020304" pitchFamily="18" charset="0"/>
              </a:rPr>
              <a:t>compensated shock </a:t>
            </a:r>
            <a:r>
              <a:rPr lang="en-US" sz="2000" dirty="0">
                <a:latin typeface="Times New Roman" panose="02020603050405020304" pitchFamily="18" charset="0"/>
                <a:cs typeface="Times New Roman" panose="02020603050405020304" pitchFamily="18" charset="0"/>
              </a:rPr>
              <a:t>and early signs of shock may be appreciated during this stage.</a:t>
            </a:r>
            <a:r>
              <a:rPr lang="ar-SA" sz="2000" dirty="0">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rPr>
              <a:t> </a:t>
            </a:r>
          </a:p>
          <a:p>
            <a:pPr marL="0" indent="0" algn="just" rtl="0">
              <a:buNone/>
            </a:pPr>
            <a:endParaRPr lang="en-US" sz="2000" dirty="0">
              <a:latin typeface="Times New Roman" panose="02020603050405020304" pitchFamily="18" charset="0"/>
              <a:cs typeface="Times New Roman" panose="02020603050405020304" pitchFamily="18" charset="0"/>
            </a:endParaRPr>
          </a:p>
          <a:p>
            <a:pPr marL="0" indent="0" algn="just" rtl="0">
              <a:buNone/>
            </a:pPr>
            <a:r>
              <a:rPr lang="en-US" sz="2000" dirty="0">
                <a:latin typeface="Times New Roman" panose="02020603050405020304" pitchFamily="18" charset="0"/>
                <a:cs typeface="Times New Roman" panose="02020603050405020304" pitchFamily="18" charset="0"/>
              </a:rPr>
              <a:t>- At this point, it is important to identify the underlying cause and correct it to prevent any lasting complications </a:t>
            </a:r>
            <a:endParaRPr lang="en-US" sz="1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9318603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a:xfrm>
            <a:off x="457200" y="274638"/>
            <a:ext cx="8229600" cy="914082"/>
          </a:xfrm>
          <a:solidFill>
            <a:schemeClr val="accent1">
              <a:lumMod val="20000"/>
              <a:lumOff val="80000"/>
            </a:schemeClr>
          </a:solidFill>
        </p:spPr>
        <p:txBody>
          <a:bodyPr vert="horz" lIns="91440" tIns="45720" rIns="91440" bIns="45720" rtlCol="1" anchor="ctr">
            <a:noAutofit/>
          </a:bodyPr>
          <a:lstStyle/>
          <a:p>
            <a:r>
              <a:rPr lang="en-US" sz="3200" b="1" dirty="0">
                <a:solidFill>
                  <a:srgbClr val="C00000"/>
                </a:solidFill>
                <a:latin typeface="Times New Roman" panose="02020603050405020304" pitchFamily="18" charset="0"/>
                <a:cs typeface="Times New Roman" panose="02020603050405020304" pitchFamily="18" charset="0"/>
              </a:rPr>
              <a:t>Shock Pathophysiology: Classifications and Management</a:t>
            </a:r>
          </a:p>
        </p:txBody>
      </p:sp>
      <p:sp>
        <p:nvSpPr>
          <p:cNvPr id="9219" name="Rectangle 3"/>
          <p:cNvSpPr>
            <a:spLocks noGrp="1" noChangeArrowheads="1"/>
          </p:cNvSpPr>
          <p:nvPr>
            <p:ph idx="1"/>
          </p:nvPr>
        </p:nvSpPr>
        <p:spPr>
          <a:xfrm>
            <a:off x="304800" y="1447800"/>
            <a:ext cx="8534400" cy="5135562"/>
          </a:xfrm>
          <a:ln>
            <a:solidFill>
              <a:schemeClr val="accent1"/>
            </a:solidFill>
          </a:ln>
        </p:spPr>
        <p:txBody>
          <a:bodyPr>
            <a:noAutofit/>
          </a:bodyPr>
          <a:lstStyle/>
          <a:p>
            <a:pPr algn="just" rtl="0">
              <a:buFontTx/>
              <a:buChar char="-"/>
            </a:pPr>
            <a:r>
              <a:rPr lang="en-US" sz="2000" dirty="0">
                <a:latin typeface="Times New Roman" panose="02020603050405020304" pitchFamily="18" charset="0"/>
                <a:cs typeface="Times New Roman" panose="02020603050405020304" pitchFamily="18" charset="0"/>
              </a:rPr>
              <a:t>When compensatory mechanisms are inadequate and delivery of O2 begins to fall beyond the critical point, the shock has progressed to the </a:t>
            </a:r>
            <a:r>
              <a:rPr lang="en-US" sz="2000" u="sng" dirty="0">
                <a:solidFill>
                  <a:srgbClr val="C00000"/>
                </a:solidFill>
                <a:latin typeface="Times New Roman" panose="02020603050405020304" pitchFamily="18" charset="0"/>
                <a:cs typeface="Times New Roman" panose="02020603050405020304" pitchFamily="18" charset="0"/>
              </a:rPr>
              <a:t>uncompensated stage</a:t>
            </a:r>
            <a:r>
              <a:rPr lang="en-US" sz="2000" dirty="0">
                <a:latin typeface="Times New Roman" panose="02020603050405020304" pitchFamily="18" charset="0"/>
                <a:cs typeface="Times New Roman" panose="02020603050405020304" pitchFamily="18" charset="0"/>
              </a:rPr>
              <a:t>. </a:t>
            </a:r>
            <a:r>
              <a:rPr lang="en-US" sz="1600" dirty="0">
                <a:latin typeface="Times New Roman" panose="02020603050405020304" pitchFamily="18" charset="0"/>
                <a:cs typeface="Times New Roman" panose="02020603050405020304" pitchFamily="18" charset="0"/>
              </a:rPr>
              <a:t> </a:t>
            </a:r>
            <a:endParaRPr lang="en-US" sz="2000" dirty="0">
              <a:latin typeface="Times New Roman" panose="02020603050405020304" pitchFamily="18" charset="0"/>
              <a:cs typeface="Times New Roman" panose="02020603050405020304" pitchFamily="18" charset="0"/>
            </a:endParaRPr>
          </a:p>
          <a:p>
            <a:pPr algn="just" rtl="0">
              <a:buFontTx/>
              <a:buChar char="-"/>
            </a:pPr>
            <a:endParaRPr lang="en-US" sz="2000" dirty="0">
              <a:latin typeface="Times New Roman" panose="02020603050405020304" pitchFamily="18" charset="0"/>
              <a:cs typeface="Times New Roman" panose="02020603050405020304" pitchFamily="18" charset="0"/>
            </a:endParaRPr>
          </a:p>
          <a:p>
            <a:pPr algn="just" rtl="0">
              <a:buFontTx/>
              <a:buChar char="-"/>
            </a:pPr>
            <a:r>
              <a:rPr lang="en-US" sz="2000" dirty="0">
                <a:latin typeface="Times New Roman" panose="02020603050405020304" pitchFamily="18" charset="0"/>
                <a:cs typeface="Times New Roman" panose="02020603050405020304" pitchFamily="18" charset="0"/>
              </a:rPr>
              <a:t>During this stage there is rapid deterioration of the patient due to prolonged hypoxia and anaerobic respiration. </a:t>
            </a:r>
            <a:r>
              <a:rPr lang="en-US" sz="1600" dirty="0">
                <a:latin typeface="Times New Roman" panose="02020603050405020304" pitchFamily="18" charset="0"/>
                <a:cs typeface="Times New Roman" panose="02020603050405020304" pitchFamily="18" charset="0"/>
              </a:rPr>
              <a:t> </a:t>
            </a:r>
            <a:endParaRPr lang="en-US" sz="2000" dirty="0">
              <a:latin typeface="Times New Roman" panose="02020603050405020304" pitchFamily="18" charset="0"/>
              <a:cs typeface="Times New Roman" panose="02020603050405020304" pitchFamily="18" charset="0"/>
            </a:endParaRPr>
          </a:p>
          <a:p>
            <a:pPr algn="just" rtl="0">
              <a:buFontTx/>
              <a:buChar char="-"/>
            </a:pPr>
            <a:endParaRPr lang="en-US" sz="2000" dirty="0">
              <a:latin typeface="Times New Roman" panose="02020603050405020304" pitchFamily="18" charset="0"/>
              <a:cs typeface="Times New Roman" panose="02020603050405020304" pitchFamily="18" charset="0"/>
            </a:endParaRPr>
          </a:p>
          <a:p>
            <a:pPr algn="just" rtl="0">
              <a:buFontTx/>
              <a:buChar char="-"/>
            </a:pPr>
            <a:r>
              <a:rPr lang="en-US" sz="2000" dirty="0">
                <a:latin typeface="Times New Roman" panose="02020603050405020304" pitchFamily="18" charset="0"/>
                <a:cs typeface="Times New Roman" panose="02020603050405020304" pitchFamily="18" charset="0"/>
              </a:rPr>
              <a:t>When this state persists, a cascade of events occurs resulting in various pathophysiological outcomes.</a:t>
            </a:r>
            <a:r>
              <a:rPr lang="ar-SA" sz="2000" dirty="0">
                <a:latin typeface="Times New Roman" panose="02020603050405020304" pitchFamily="18" charset="0"/>
                <a:cs typeface="Times New Roman" panose="02020603050405020304" pitchFamily="18" charset="0"/>
              </a:rPr>
              <a:t> </a:t>
            </a:r>
            <a:r>
              <a:rPr lang="en-US" sz="1800" dirty="0">
                <a:latin typeface="Times New Roman" panose="02020603050405020304" pitchFamily="18" charset="0"/>
                <a:cs typeface="Times New Roman" panose="02020603050405020304" pitchFamily="18" charset="0"/>
              </a:rPr>
              <a:t> </a:t>
            </a:r>
          </a:p>
        </p:txBody>
      </p:sp>
    </p:spTree>
    <p:extLst>
      <p:ext uri="{BB962C8B-B14F-4D97-AF65-F5344CB8AC3E}">
        <p14:creationId xmlns:p14="http://schemas.microsoft.com/office/powerpoint/2010/main" val="143895295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a:xfrm>
            <a:off x="152400" y="304800"/>
            <a:ext cx="8229600" cy="914082"/>
          </a:xfrm>
          <a:solidFill>
            <a:schemeClr val="accent1">
              <a:lumMod val="20000"/>
              <a:lumOff val="80000"/>
            </a:schemeClr>
          </a:solidFill>
        </p:spPr>
        <p:txBody>
          <a:bodyPr vert="horz" lIns="91440" tIns="45720" rIns="91440" bIns="45720" rtlCol="1" anchor="ctr">
            <a:noAutofit/>
          </a:bodyPr>
          <a:lstStyle/>
          <a:p>
            <a:r>
              <a:rPr lang="en-US" sz="1800" b="1" dirty="0">
                <a:solidFill>
                  <a:srgbClr val="C00000"/>
                </a:solidFill>
              </a:rPr>
              <a:t>Systems response in compensated and uncompensated shock </a:t>
            </a:r>
            <a:endParaRPr lang="en-US" sz="1800" b="1" dirty="0">
              <a:solidFill>
                <a:srgbClr val="C00000"/>
              </a:solidFill>
              <a:latin typeface="Times New Roman" panose="02020603050405020304" pitchFamily="18" charset="0"/>
              <a:cs typeface="Times New Roman" panose="02020603050405020304" pitchFamily="18" charset="0"/>
            </a:endParaRPr>
          </a:p>
        </p:txBody>
      </p:sp>
      <p:graphicFrame>
        <p:nvGraphicFramePr>
          <p:cNvPr id="4" name="Table 3">
            <a:extLst>
              <a:ext uri="{FF2B5EF4-FFF2-40B4-BE49-F238E27FC236}">
                <a16:creationId xmlns:a16="http://schemas.microsoft.com/office/drawing/2014/main" id="{ADFC1C4C-6DC6-B724-CE34-59AB9314D9BB}"/>
              </a:ext>
            </a:extLst>
          </p:cNvPr>
          <p:cNvGraphicFramePr>
            <a:graphicFrameLocks noGrp="1"/>
          </p:cNvGraphicFramePr>
          <p:nvPr>
            <p:extLst>
              <p:ext uri="{D42A27DB-BD31-4B8C-83A1-F6EECF244321}">
                <p14:modId xmlns:p14="http://schemas.microsoft.com/office/powerpoint/2010/main" val="2606453767"/>
              </p:ext>
            </p:extLst>
          </p:nvPr>
        </p:nvGraphicFramePr>
        <p:xfrm>
          <a:off x="0" y="1397000"/>
          <a:ext cx="9144000" cy="5460999"/>
        </p:xfrm>
        <a:graphic>
          <a:graphicData uri="http://schemas.openxmlformats.org/drawingml/2006/table">
            <a:tbl>
              <a:tblPr firstRow="1" bandRow="1">
                <a:tableStyleId>{5C22544A-7EE6-4342-B048-85BDC9FD1C3A}</a:tableStyleId>
              </a:tblPr>
              <a:tblGrid>
                <a:gridCol w="2471352">
                  <a:extLst>
                    <a:ext uri="{9D8B030D-6E8A-4147-A177-3AD203B41FA5}">
                      <a16:colId xmlns:a16="http://schemas.microsoft.com/office/drawing/2014/main" val="3387685316"/>
                    </a:ext>
                  </a:extLst>
                </a:gridCol>
                <a:gridCol w="3624648">
                  <a:extLst>
                    <a:ext uri="{9D8B030D-6E8A-4147-A177-3AD203B41FA5}">
                      <a16:colId xmlns:a16="http://schemas.microsoft.com/office/drawing/2014/main" val="4053050224"/>
                    </a:ext>
                  </a:extLst>
                </a:gridCol>
                <a:gridCol w="3048000">
                  <a:extLst>
                    <a:ext uri="{9D8B030D-6E8A-4147-A177-3AD203B41FA5}">
                      <a16:colId xmlns:a16="http://schemas.microsoft.com/office/drawing/2014/main" val="2984097554"/>
                    </a:ext>
                  </a:extLst>
                </a:gridCol>
              </a:tblGrid>
              <a:tr h="709417">
                <a:tc>
                  <a:txBody>
                    <a:bodyPr/>
                    <a:lstStyle/>
                    <a:p>
                      <a:pPr algn="ctr"/>
                      <a:r>
                        <a:rPr lang="en-US" sz="1800" dirty="0">
                          <a:latin typeface="Times New Roman" panose="02020603050405020304" pitchFamily="18" charset="0"/>
                          <a:cs typeface="Times New Roman" panose="02020603050405020304" pitchFamily="18" charset="0"/>
                        </a:rPr>
                        <a:t>System</a:t>
                      </a:r>
                    </a:p>
                  </a:txBody>
                  <a:tcPr/>
                </a:tc>
                <a:tc>
                  <a:txBody>
                    <a:bodyPr/>
                    <a:lstStyle/>
                    <a:p>
                      <a:pPr algn="ctr"/>
                      <a:r>
                        <a:rPr lang="en-US" sz="1800" dirty="0">
                          <a:latin typeface="Times New Roman" panose="02020603050405020304" pitchFamily="18" charset="0"/>
                          <a:cs typeface="Times New Roman" panose="02020603050405020304" pitchFamily="18" charset="0"/>
                        </a:rPr>
                        <a:t>Compensated shock </a:t>
                      </a:r>
                    </a:p>
                  </a:txBody>
                  <a:tcPr/>
                </a:tc>
                <a:tc>
                  <a:txBody>
                    <a:bodyPr/>
                    <a:lstStyle/>
                    <a:p>
                      <a:pPr algn="ctr"/>
                      <a:r>
                        <a:rPr lang="en-US" sz="1800" dirty="0">
                          <a:latin typeface="Times New Roman" panose="02020603050405020304" pitchFamily="18" charset="0"/>
                          <a:cs typeface="Times New Roman" panose="02020603050405020304" pitchFamily="18" charset="0"/>
                        </a:rPr>
                        <a:t>Uncompensated shock</a:t>
                      </a:r>
                    </a:p>
                  </a:txBody>
                  <a:tcPr/>
                </a:tc>
                <a:extLst>
                  <a:ext uri="{0D108BD9-81ED-4DB2-BD59-A6C34878D82A}">
                    <a16:rowId xmlns:a16="http://schemas.microsoft.com/office/drawing/2014/main" val="926447757"/>
                  </a:ext>
                </a:extLst>
              </a:tr>
              <a:tr h="833187">
                <a:tc>
                  <a:txBody>
                    <a:bodyPr/>
                    <a:lstStyle/>
                    <a:p>
                      <a:pPr algn="l" rtl="0"/>
                      <a:r>
                        <a:rPr lang="en-US" sz="2000" b="1" dirty="0">
                          <a:solidFill>
                            <a:srgbClr val="C00000"/>
                          </a:solidFill>
                          <a:latin typeface="Abadi" panose="020F0502020204030204" pitchFamily="34" charset="0"/>
                          <a:cs typeface="Times New Roman" panose="02020603050405020304" pitchFamily="18" charset="0"/>
                        </a:rPr>
                        <a:t>Neurological</a:t>
                      </a:r>
                    </a:p>
                  </a:txBody>
                  <a:tcPr/>
                </a:tc>
                <a:tc>
                  <a:txBody>
                    <a:bodyPr/>
                    <a:lstStyle/>
                    <a:p>
                      <a:pPr algn="ctr"/>
                      <a:r>
                        <a:rPr lang="en-US" sz="1600" dirty="0">
                          <a:latin typeface="Times New Roman" panose="02020603050405020304" pitchFamily="18" charset="0"/>
                          <a:cs typeface="Times New Roman" panose="02020603050405020304" pitchFamily="18" charset="0"/>
                        </a:rPr>
                        <a:t>Alert and oriented. Irritable </a:t>
                      </a:r>
                    </a:p>
                  </a:txBody>
                  <a:tcPr/>
                </a:tc>
                <a:tc>
                  <a:txBody>
                    <a:bodyPr/>
                    <a:lstStyle/>
                    <a:p>
                      <a:pPr algn="ctr"/>
                      <a:r>
                        <a:rPr lang="en-US" sz="1400" dirty="0">
                          <a:latin typeface="Times New Roman" panose="02020603050405020304" pitchFamily="18" charset="0"/>
                          <a:cs typeface="Times New Roman" panose="02020603050405020304" pitchFamily="18" charset="0"/>
                        </a:rPr>
                        <a:t>Altered mental status, Decreased responsiveness </a:t>
                      </a:r>
                    </a:p>
                  </a:txBody>
                  <a:tcPr/>
                </a:tc>
                <a:extLst>
                  <a:ext uri="{0D108BD9-81ED-4DB2-BD59-A6C34878D82A}">
                    <a16:rowId xmlns:a16="http://schemas.microsoft.com/office/drawing/2014/main" val="78265884"/>
                  </a:ext>
                </a:extLst>
              </a:tr>
              <a:tr h="833187">
                <a:tc>
                  <a:txBody>
                    <a:bodyPr/>
                    <a:lstStyle/>
                    <a:p>
                      <a:pPr algn="l" rtl="0"/>
                      <a:r>
                        <a:rPr lang="en-US" sz="2000" b="1" dirty="0">
                          <a:solidFill>
                            <a:srgbClr val="C00000"/>
                          </a:solidFill>
                          <a:latin typeface="Abadi" panose="020F0502020204030204" pitchFamily="34" charset="0"/>
                          <a:cs typeface="Times New Roman" panose="02020603050405020304" pitchFamily="18" charset="0"/>
                        </a:rPr>
                        <a:t>Cardiovascular</a:t>
                      </a:r>
                    </a:p>
                  </a:txBody>
                  <a:tcPr/>
                </a:tc>
                <a:tc>
                  <a:txBody>
                    <a:bodyPr/>
                    <a:lstStyle/>
                    <a:p>
                      <a:pPr algn="ctr"/>
                      <a:r>
                        <a:rPr lang="en-US" sz="1600" dirty="0">
                          <a:latin typeface="Times New Roman" panose="02020603050405020304" pitchFamily="18" charset="0"/>
                          <a:cs typeface="Times New Roman" panose="02020603050405020304" pitchFamily="18" charset="0"/>
                        </a:rPr>
                        <a:t>Tachycardia</a:t>
                      </a:r>
                    </a:p>
                  </a:txBody>
                  <a:tcPr/>
                </a:tc>
                <a:tc>
                  <a:txBody>
                    <a:bodyPr/>
                    <a:lstStyle/>
                    <a:p>
                      <a:pPr algn="ctr"/>
                      <a:r>
                        <a:rPr lang="en-US" sz="1400" dirty="0">
                          <a:latin typeface="Times New Roman" panose="02020603050405020304" pitchFamily="18" charset="0"/>
                          <a:cs typeface="Times New Roman" panose="02020603050405020304" pitchFamily="18" charset="0"/>
                        </a:rPr>
                        <a:t>Tachycardia, Hypotension (MAP &lt; 60 mmHg) </a:t>
                      </a:r>
                    </a:p>
                  </a:txBody>
                  <a:tcPr/>
                </a:tc>
                <a:extLst>
                  <a:ext uri="{0D108BD9-81ED-4DB2-BD59-A6C34878D82A}">
                    <a16:rowId xmlns:a16="http://schemas.microsoft.com/office/drawing/2014/main" val="1023915675"/>
                  </a:ext>
                </a:extLst>
              </a:tr>
              <a:tr h="833187">
                <a:tc>
                  <a:txBody>
                    <a:bodyPr/>
                    <a:lstStyle/>
                    <a:p>
                      <a:pPr algn="l" rtl="0"/>
                      <a:r>
                        <a:rPr lang="en-US" sz="2000" b="1" dirty="0">
                          <a:solidFill>
                            <a:srgbClr val="C00000"/>
                          </a:solidFill>
                          <a:latin typeface="Abadi" panose="020F0502020204030204" pitchFamily="34" charset="0"/>
                          <a:cs typeface="Times New Roman" panose="02020603050405020304" pitchFamily="18" charset="0"/>
                        </a:rPr>
                        <a:t>Respiratory</a:t>
                      </a:r>
                    </a:p>
                  </a:txBody>
                  <a:tcPr/>
                </a:tc>
                <a:tc>
                  <a:txBody>
                    <a:bodyPr/>
                    <a:lstStyle/>
                    <a:p>
                      <a:pPr algn="ctr"/>
                      <a:r>
                        <a:rPr lang="en-US" sz="1600" dirty="0">
                          <a:latin typeface="Times New Roman" panose="02020603050405020304" pitchFamily="18" charset="0"/>
                          <a:cs typeface="Times New Roman" panose="02020603050405020304" pitchFamily="18" charset="0"/>
                        </a:rPr>
                        <a:t>Tachypnea, Increased Work of Breathing </a:t>
                      </a:r>
                    </a:p>
                  </a:txBody>
                  <a:tcPr/>
                </a:tc>
                <a:tc>
                  <a:txBody>
                    <a:bodyPr/>
                    <a:lstStyle/>
                    <a:p>
                      <a:pPr algn="ctr"/>
                      <a:r>
                        <a:rPr lang="en-US" sz="1400" dirty="0">
                          <a:latin typeface="Times New Roman" panose="02020603050405020304" pitchFamily="18" charset="0"/>
                          <a:cs typeface="Times New Roman" panose="02020603050405020304" pitchFamily="18" charset="0"/>
                        </a:rPr>
                        <a:t>Tachypnea, Decreased oxygen saturation,</a:t>
                      </a:r>
                    </a:p>
                  </a:txBody>
                  <a:tcPr/>
                </a:tc>
                <a:extLst>
                  <a:ext uri="{0D108BD9-81ED-4DB2-BD59-A6C34878D82A}">
                    <a16:rowId xmlns:a16="http://schemas.microsoft.com/office/drawing/2014/main" val="1814319972"/>
                  </a:ext>
                </a:extLst>
              </a:tr>
              <a:tr h="833187">
                <a:tc>
                  <a:txBody>
                    <a:bodyPr/>
                    <a:lstStyle/>
                    <a:p>
                      <a:pPr algn="l" rtl="0"/>
                      <a:r>
                        <a:rPr lang="en-US" sz="2000" b="1" dirty="0">
                          <a:solidFill>
                            <a:srgbClr val="C00000"/>
                          </a:solidFill>
                          <a:latin typeface="Abadi" panose="020F0502020204030204" pitchFamily="34" charset="0"/>
                          <a:cs typeface="Times New Roman" panose="02020603050405020304" pitchFamily="18" charset="0"/>
                        </a:rPr>
                        <a:t>Gastrointestinal </a:t>
                      </a:r>
                    </a:p>
                  </a:txBody>
                  <a:tcPr/>
                </a:tc>
                <a:tc>
                  <a:txBody>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en-US" sz="1600" dirty="0">
                          <a:latin typeface="Times New Roman" panose="02020603050405020304" pitchFamily="18" charset="0"/>
                          <a:cs typeface="Times New Roman" panose="02020603050405020304" pitchFamily="18" charset="0"/>
                        </a:rPr>
                        <a:t>Nausea, Anorexia </a:t>
                      </a:r>
                    </a:p>
                    <a:p>
                      <a:pPr algn="ctr"/>
                      <a:endParaRPr lang="en-US" sz="1600" dirty="0">
                        <a:latin typeface="Times New Roman" panose="02020603050405020304" pitchFamily="18" charset="0"/>
                        <a:cs typeface="Times New Roman" panose="02020603050405020304" pitchFamily="18" charset="0"/>
                      </a:endParaRPr>
                    </a:p>
                  </a:txBody>
                  <a:tcPr/>
                </a:tc>
                <a:tc>
                  <a:txBody>
                    <a:bodyPr/>
                    <a:lstStyle/>
                    <a:p>
                      <a:pPr algn="ctr"/>
                      <a:r>
                        <a:rPr lang="en-US" sz="1400" dirty="0">
                          <a:latin typeface="Times New Roman" panose="02020603050405020304" pitchFamily="18" charset="0"/>
                          <a:cs typeface="Times New Roman" panose="02020603050405020304" pitchFamily="18" charset="0"/>
                        </a:rPr>
                        <a:t>Absence/Hypoactive bowel sounds, Ischemic bowel </a:t>
                      </a:r>
                    </a:p>
                  </a:txBody>
                  <a:tcPr/>
                </a:tc>
                <a:extLst>
                  <a:ext uri="{0D108BD9-81ED-4DB2-BD59-A6C34878D82A}">
                    <a16:rowId xmlns:a16="http://schemas.microsoft.com/office/drawing/2014/main" val="1005971746"/>
                  </a:ext>
                </a:extLst>
              </a:tr>
              <a:tr h="709417">
                <a:tc>
                  <a:txBody>
                    <a:bodyPr/>
                    <a:lstStyle/>
                    <a:p>
                      <a:pPr algn="l" rtl="0"/>
                      <a:r>
                        <a:rPr lang="en-US" sz="2000" b="1" kern="1200" dirty="0">
                          <a:solidFill>
                            <a:srgbClr val="C00000"/>
                          </a:solidFill>
                          <a:latin typeface="Abadi" panose="020F0502020204030204" pitchFamily="34" charset="0"/>
                          <a:ea typeface="+mn-ea"/>
                          <a:cs typeface="Times New Roman" panose="02020603050405020304" pitchFamily="18" charset="0"/>
                        </a:rPr>
                        <a:t>Renal/GU</a:t>
                      </a:r>
                    </a:p>
                  </a:txBody>
                  <a:tcPr/>
                </a:tc>
                <a:tc>
                  <a:txBody>
                    <a:bodyPr/>
                    <a:lstStyle/>
                    <a:p>
                      <a:pPr algn="ctr"/>
                      <a:r>
                        <a:rPr lang="en-US" sz="1600" dirty="0">
                          <a:latin typeface="Times New Roman" panose="02020603050405020304" pitchFamily="18" charset="0"/>
                          <a:cs typeface="Times New Roman" panose="02020603050405020304" pitchFamily="18" charset="0"/>
                        </a:rPr>
                        <a:t>Decreased urine output</a:t>
                      </a:r>
                    </a:p>
                  </a:txBody>
                  <a:tcPr/>
                </a:tc>
                <a:tc>
                  <a:txBody>
                    <a:bodyPr/>
                    <a:lstStyle/>
                    <a:p>
                      <a:pPr algn="ctr"/>
                      <a:r>
                        <a:rPr lang="en-US" sz="1400" dirty="0">
                          <a:latin typeface="Times New Roman" panose="02020603050405020304" pitchFamily="18" charset="0"/>
                          <a:cs typeface="Times New Roman" panose="02020603050405020304" pitchFamily="18" charset="0"/>
                        </a:rPr>
                        <a:t>Metabolic acidosis, Anuria </a:t>
                      </a:r>
                    </a:p>
                  </a:txBody>
                  <a:tcPr/>
                </a:tc>
                <a:extLst>
                  <a:ext uri="{0D108BD9-81ED-4DB2-BD59-A6C34878D82A}">
                    <a16:rowId xmlns:a16="http://schemas.microsoft.com/office/drawing/2014/main" val="2009314597"/>
                  </a:ext>
                </a:extLst>
              </a:tr>
              <a:tr h="709417">
                <a:tc>
                  <a:txBody>
                    <a:bodyPr/>
                    <a:lstStyle/>
                    <a:p>
                      <a:pPr algn="l" rtl="0"/>
                      <a:r>
                        <a:rPr lang="en-US" sz="2000" b="1" dirty="0">
                          <a:solidFill>
                            <a:srgbClr val="C00000"/>
                          </a:solidFill>
                          <a:latin typeface="Abadi" panose="020F0502020204030204" pitchFamily="34" charset="0"/>
                          <a:cs typeface="Times New Roman" panose="02020603050405020304" pitchFamily="18" charset="0"/>
                        </a:rPr>
                        <a:t>Endocrine</a:t>
                      </a:r>
                    </a:p>
                  </a:txBody>
                  <a:tcPr/>
                </a:tc>
                <a:tc>
                  <a:txBody>
                    <a:bodyPr/>
                    <a:lstStyle/>
                    <a:p>
                      <a:pPr algn="ctr"/>
                      <a:r>
                        <a:rPr lang="en-US" sz="1600" dirty="0">
                          <a:latin typeface="Times New Roman" panose="02020603050405020304" pitchFamily="18" charset="0"/>
                          <a:cs typeface="Times New Roman" panose="02020603050405020304" pitchFamily="18" charset="0"/>
                        </a:rPr>
                        <a:t>Hyperglycemia </a:t>
                      </a:r>
                    </a:p>
                  </a:txBody>
                  <a:tcPr/>
                </a:tc>
                <a:tc>
                  <a:txBody>
                    <a:bodyPr/>
                    <a:lstStyle/>
                    <a:p>
                      <a:pPr algn="ctr"/>
                      <a:r>
                        <a:rPr lang="en-US" sz="1400" dirty="0">
                          <a:latin typeface="Times New Roman" panose="02020603050405020304" pitchFamily="18" charset="0"/>
                          <a:cs typeface="Times New Roman" panose="02020603050405020304" pitchFamily="18" charset="0"/>
                        </a:rPr>
                        <a:t>Hypoglycemia</a:t>
                      </a:r>
                    </a:p>
                  </a:txBody>
                  <a:tcPr/>
                </a:tc>
                <a:extLst>
                  <a:ext uri="{0D108BD9-81ED-4DB2-BD59-A6C34878D82A}">
                    <a16:rowId xmlns:a16="http://schemas.microsoft.com/office/drawing/2014/main" val="2370572659"/>
                  </a:ext>
                </a:extLst>
              </a:tr>
            </a:tbl>
          </a:graphicData>
        </a:graphic>
      </p:graphicFrame>
    </p:spTree>
    <p:extLst>
      <p:ext uri="{BB962C8B-B14F-4D97-AF65-F5344CB8AC3E}">
        <p14:creationId xmlns:p14="http://schemas.microsoft.com/office/powerpoint/2010/main" val="393120300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a:xfrm>
            <a:off x="457200" y="274638"/>
            <a:ext cx="8229600" cy="914082"/>
          </a:xfrm>
          <a:solidFill>
            <a:schemeClr val="accent1">
              <a:lumMod val="20000"/>
              <a:lumOff val="80000"/>
            </a:schemeClr>
          </a:solidFill>
        </p:spPr>
        <p:txBody>
          <a:bodyPr vert="horz" lIns="91440" tIns="45720" rIns="91440" bIns="45720" rtlCol="1" anchor="ctr">
            <a:noAutofit/>
          </a:bodyPr>
          <a:lstStyle/>
          <a:p>
            <a:r>
              <a:rPr lang="en-US" sz="3200" b="1" dirty="0">
                <a:solidFill>
                  <a:srgbClr val="C00000"/>
                </a:solidFill>
                <a:latin typeface="Times New Roman" panose="02020603050405020304" pitchFamily="18" charset="0"/>
                <a:cs typeface="Times New Roman" panose="02020603050405020304" pitchFamily="18" charset="0"/>
              </a:rPr>
              <a:t>Classifications of shock</a:t>
            </a:r>
          </a:p>
        </p:txBody>
      </p:sp>
      <p:sp>
        <p:nvSpPr>
          <p:cNvPr id="4" name="Content Placeholder 3">
            <a:extLst>
              <a:ext uri="{FF2B5EF4-FFF2-40B4-BE49-F238E27FC236}">
                <a16:creationId xmlns:a16="http://schemas.microsoft.com/office/drawing/2014/main" id="{7A289051-098B-15B1-C9BB-5C55D747CC8A}"/>
              </a:ext>
            </a:extLst>
          </p:cNvPr>
          <p:cNvSpPr>
            <a:spLocks noGrp="1"/>
          </p:cNvSpPr>
          <p:nvPr>
            <p:ph idx="1"/>
          </p:nvPr>
        </p:nvSpPr>
        <p:spPr/>
        <p:txBody>
          <a:bodyPr>
            <a:normAutofit/>
          </a:bodyPr>
          <a:lstStyle/>
          <a:p>
            <a:pPr marL="0" indent="0" algn="just" rtl="0">
              <a:buNone/>
            </a:pPr>
            <a:r>
              <a:rPr lang="en-US" sz="2800" dirty="0">
                <a:latin typeface="Times New Roman" panose="02020603050405020304" pitchFamily="18" charset="0"/>
                <a:cs typeface="Times New Roman" panose="02020603050405020304" pitchFamily="18" charset="0"/>
              </a:rPr>
              <a:t>Shock can be broadly classified into four different types based on the pathological mechanism resulting in impaired oxygen delivery to the tissues.</a:t>
            </a:r>
          </a:p>
          <a:p>
            <a:pPr marL="0" indent="0" algn="just" rtl="0">
              <a:buNone/>
            </a:pPr>
            <a:r>
              <a:rPr lang="en-US" sz="2800" dirty="0">
                <a:latin typeface="Times New Roman" panose="02020603050405020304" pitchFamily="18" charset="0"/>
                <a:cs typeface="Times New Roman" panose="02020603050405020304" pitchFamily="18" charset="0"/>
              </a:rPr>
              <a:t>When dealing with a patient presenting with shock, it is important to identify the type of shock as all of them are treated differently. </a:t>
            </a:r>
            <a:r>
              <a:rPr lang="en-US" sz="2800" b="1" i="1" u="sng" dirty="0">
                <a:solidFill>
                  <a:srgbClr val="C00000"/>
                </a:solidFill>
                <a:latin typeface="Times New Roman" panose="02020603050405020304" pitchFamily="18" charset="0"/>
                <a:cs typeface="Times New Roman" panose="02020603050405020304" pitchFamily="18" charset="0"/>
              </a:rPr>
              <a:t>The four types of shock are: </a:t>
            </a:r>
            <a:endParaRPr lang="ar-SA" sz="2800" b="1" i="1" u="sng" dirty="0">
              <a:solidFill>
                <a:srgbClr val="C00000"/>
              </a:solidFill>
              <a:latin typeface="Times New Roman" panose="02020603050405020304" pitchFamily="18" charset="0"/>
              <a:cs typeface="Times New Roman" panose="02020603050405020304" pitchFamily="18" charset="0"/>
            </a:endParaRPr>
          </a:p>
          <a:p>
            <a:pPr marL="0" indent="0" algn="just" rtl="0">
              <a:buNone/>
            </a:pPr>
            <a:r>
              <a:rPr lang="en-US" sz="2800" b="1" i="1" u="sng" dirty="0">
                <a:solidFill>
                  <a:srgbClr val="C00000"/>
                </a:solidFill>
                <a:latin typeface="Times New Roman" panose="02020603050405020304" pitchFamily="18" charset="0"/>
                <a:cs typeface="Times New Roman" panose="02020603050405020304" pitchFamily="18" charset="0"/>
              </a:rPr>
              <a:t> </a:t>
            </a:r>
          </a:p>
        </p:txBody>
      </p:sp>
    </p:spTree>
    <p:extLst>
      <p:ext uri="{BB962C8B-B14F-4D97-AF65-F5344CB8AC3E}">
        <p14:creationId xmlns:p14="http://schemas.microsoft.com/office/powerpoint/2010/main" val="216309851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a:xfrm>
            <a:off x="457200" y="274638"/>
            <a:ext cx="8229600" cy="914082"/>
          </a:xfrm>
          <a:solidFill>
            <a:schemeClr val="accent1">
              <a:lumMod val="20000"/>
              <a:lumOff val="80000"/>
            </a:schemeClr>
          </a:solidFill>
        </p:spPr>
        <p:txBody>
          <a:bodyPr vert="horz" lIns="91440" tIns="45720" rIns="91440" bIns="45720" rtlCol="1" anchor="ctr">
            <a:noAutofit/>
          </a:bodyPr>
          <a:lstStyle/>
          <a:p>
            <a:r>
              <a:rPr lang="en-US" sz="3200" b="1" dirty="0">
                <a:solidFill>
                  <a:srgbClr val="C00000"/>
                </a:solidFill>
                <a:latin typeface="Times New Roman" panose="02020603050405020304" pitchFamily="18" charset="0"/>
                <a:cs typeface="Times New Roman" panose="02020603050405020304" pitchFamily="18" charset="0"/>
              </a:rPr>
              <a:t>Classifications of shock</a:t>
            </a:r>
          </a:p>
        </p:txBody>
      </p:sp>
      <p:graphicFrame>
        <p:nvGraphicFramePr>
          <p:cNvPr id="2" name="Content Placeholder 1">
            <a:extLst>
              <a:ext uri="{FF2B5EF4-FFF2-40B4-BE49-F238E27FC236}">
                <a16:creationId xmlns:a16="http://schemas.microsoft.com/office/drawing/2014/main" id="{B8319C1C-5903-9E60-98CE-56335D98B8D6}"/>
              </a:ext>
            </a:extLst>
          </p:cNvPr>
          <p:cNvGraphicFramePr>
            <a:graphicFrameLocks noGrp="1"/>
          </p:cNvGraphicFramePr>
          <p:nvPr>
            <p:ph idx="1"/>
          </p:nvPr>
        </p:nvGraphicFramePr>
        <p:xfrm>
          <a:off x="304800" y="1447800"/>
          <a:ext cx="8534400" cy="513556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83996041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erson holding her chest&#10;&#10;Description automatically generated">
            <a:extLst>
              <a:ext uri="{FF2B5EF4-FFF2-40B4-BE49-F238E27FC236}">
                <a16:creationId xmlns:a16="http://schemas.microsoft.com/office/drawing/2014/main" id="{028130A7-5A3E-A3E2-3FC3-4C56D9D18AF3}"/>
              </a:ext>
            </a:extLst>
          </p:cNvPr>
          <p:cNvPicPr>
            <a:picLocks noChangeAspect="1"/>
          </p:cNvPicPr>
          <p:nvPr/>
        </p:nvPicPr>
        <p:blipFill>
          <a:blip r:embed="rId3">
            <a:extLst>
              <a:ext uri="{28A0092B-C50C-407E-A947-70E740481C1C}">
                <a14:useLocalDpi xmlns:a14="http://schemas.microsoft.com/office/drawing/2010/main" val="0"/>
              </a:ext>
            </a:extLst>
          </a:blip>
          <a:srcRect r="11347" b="-2"/>
          <a:stretch/>
        </p:blipFill>
        <p:spPr>
          <a:xfrm>
            <a:off x="381000" y="704765"/>
            <a:ext cx="7971282" cy="5440003"/>
          </a:xfrm>
          <a:prstGeom prst="rect">
            <a:avLst/>
          </a:prstGeom>
        </p:spPr>
      </p:pic>
    </p:spTree>
    <p:extLst>
      <p:ext uri="{BB962C8B-B14F-4D97-AF65-F5344CB8AC3E}">
        <p14:creationId xmlns:p14="http://schemas.microsoft.com/office/powerpoint/2010/main" val="63384158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224" name="Rectangle 9223">
            <a:extLst>
              <a:ext uri="{FF2B5EF4-FFF2-40B4-BE49-F238E27FC236}">
                <a16:creationId xmlns:a16="http://schemas.microsoft.com/office/drawing/2014/main" id="{117AB3D3-3C9C-4DED-809A-78734805B89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3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218" name="Rectangle 2"/>
          <p:cNvSpPr>
            <a:spLocks noGrp="1" noChangeArrowheads="1"/>
          </p:cNvSpPr>
          <p:nvPr>
            <p:ph type="title"/>
          </p:nvPr>
        </p:nvSpPr>
        <p:spPr>
          <a:xfrm>
            <a:off x="595246" y="386930"/>
            <a:ext cx="7549592" cy="1298448"/>
          </a:xfrm>
        </p:spPr>
        <p:txBody>
          <a:bodyPr vert="horz" lIns="91440" tIns="45720" rIns="91440" bIns="45720" rtlCol="1" anchor="b">
            <a:normAutofit/>
          </a:bodyPr>
          <a:lstStyle/>
          <a:p>
            <a:pPr rtl="0">
              <a:lnSpc>
                <a:spcPct val="90000"/>
              </a:lnSpc>
            </a:pPr>
            <a:r>
              <a:rPr lang="en-US" sz="4200" b="1" dirty="0">
                <a:latin typeface="Book Antiqua" pitchFamily="18" charset="0"/>
              </a:rPr>
              <a:t>Definition of Cardiogenic Shock</a:t>
            </a:r>
          </a:p>
        </p:txBody>
      </p:sp>
      <p:sp>
        <p:nvSpPr>
          <p:cNvPr id="9226" name="Rectangle 9225">
            <a:extLst>
              <a:ext uri="{FF2B5EF4-FFF2-40B4-BE49-F238E27FC236}">
                <a16:creationId xmlns:a16="http://schemas.microsoft.com/office/drawing/2014/main" id="{3A9A4357-BD1D-4622-A4FE-766E6AB8DE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flipV="1">
            <a:off x="-1" y="1998845"/>
            <a:ext cx="8590945" cy="7816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228" name="Rectangle 9227">
            <a:extLst>
              <a:ext uri="{FF2B5EF4-FFF2-40B4-BE49-F238E27FC236}">
                <a16:creationId xmlns:a16="http://schemas.microsoft.com/office/drawing/2014/main" id="{E659831F-0D9A-4C63-9EBB-8435B85A44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3079"/>
            <a:ext cx="8537521" cy="4267991"/>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219" name="Rectangle 3"/>
          <p:cNvSpPr>
            <a:spLocks noGrp="1" noChangeArrowheads="1"/>
          </p:cNvSpPr>
          <p:nvPr>
            <p:ph idx="1"/>
          </p:nvPr>
        </p:nvSpPr>
        <p:spPr>
          <a:xfrm>
            <a:off x="662788" y="2389218"/>
            <a:ext cx="3398174" cy="3639450"/>
          </a:xfrm>
        </p:spPr>
        <p:txBody>
          <a:bodyPr anchor="ctr">
            <a:normAutofit/>
          </a:bodyPr>
          <a:lstStyle/>
          <a:p>
            <a:pPr marL="0" indent="0" algn="l" rtl="0">
              <a:buNone/>
            </a:pPr>
            <a:r>
              <a:rPr lang="en-US" sz="1700" i="0" u="none" strike="noStrike" baseline="0" dirty="0">
                <a:latin typeface="Times New Roman" panose="02020603050405020304" pitchFamily="18" charset="0"/>
                <a:cs typeface="Times New Roman" panose="02020603050405020304" pitchFamily="18" charset="0"/>
              </a:rPr>
              <a:t>Is a condition in which the heart can not pump enough blood to meet the needs of the body. </a:t>
            </a:r>
          </a:p>
          <a:p>
            <a:pPr marL="0" indent="0" rtl="0">
              <a:buNone/>
            </a:pPr>
            <a:endParaRPr lang="en-US" sz="1700" i="0" u="none" strike="noStrike" baseline="0" dirty="0">
              <a:latin typeface="Times New Roman" panose="02020603050405020304" pitchFamily="18" charset="0"/>
              <a:cs typeface="Times New Roman" panose="02020603050405020304" pitchFamily="18" charset="0"/>
            </a:endParaRPr>
          </a:p>
        </p:txBody>
      </p:sp>
      <p:pic>
        <p:nvPicPr>
          <p:cNvPr id="5" name="Picture 4" descr="A diagram of a heart diagram&#10;&#10;Description automatically generated">
            <a:extLst>
              <a:ext uri="{FF2B5EF4-FFF2-40B4-BE49-F238E27FC236}">
                <a16:creationId xmlns:a16="http://schemas.microsoft.com/office/drawing/2014/main" id="{1E3D7CF9-D56F-0596-41B4-38A30FE54A34}"/>
              </a:ext>
            </a:extLst>
          </p:cNvPr>
          <p:cNvPicPr>
            <a:picLocks noChangeAspect="1"/>
          </p:cNvPicPr>
          <p:nvPr/>
        </p:nvPicPr>
        <p:blipFill>
          <a:blip r:embed="rId3">
            <a:extLst>
              <a:ext uri="{28A0092B-C50C-407E-A947-70E740481C1C}">
                <a14:useLocalDpi xmlns:a14="http://schemas.microsoft.com/office/drawing/2010/main" val="0"/>
              </a:ext>
            </a:extLst>
          </a:blip>
          <a:srcRect t="8227" r="-3" b="181"/>
          <a:stretch/>
        </p:blipFill>
        <p:spPr>
          <a:xfrm>
            <a:off x="4127043" y="2484255"/>
            <a:ext cx="4169314" cy="3714244"/>
          </a:xfrm>
          <a:prstGeom prst="rect">
            <a:avLst/>
          </a:prstGeom>
        </p:spPr>
      </p:pic>
      <p:sp>
        <p:nvSpPr>
          <p:cNvPr id="9230" name="Rectangle 9229">
            <a:extLst>
              <a:ext uri="{FF2B5EF4-FFF2-40B4-BE49-F238E27FC236}">
                <a16:creationId xmlns:a16="http://schemas.microsoft.com/office/drawing/2014/main" id="{E6995CE5-F890-4ABA-82A2-26507CE8D2A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8323318" y="2332075"/>
            <a:ext cx="781700" cy="114287"/>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18483214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a:xfrm>
            <a:off x="457200" y="274638"/>
            <a:ext cx="8229600" cy="868362"/>
          </a:xfrm>
          <a:solidFill>
            <a:schemeClr val="accent1">
              <a:lumMod val="20000"/>
              <a:lumOff val="80000"/>
            </a:schemeClr>
          </a:solidFill>
        </p:spPr>
        <p:txBody>
          <a:bodyPr vert="horz" lIns="91440" tIns="45720" rIns="91440" bIns="45720" rtlCol="1" anchor="ctr">
            <a:normAutofit/>
          </a:bodyPr>
          <a:lstStyle/>
          <a:p>
            <a:pPr rtl="0"/>
            <a:r>
              <a:rPr lang="en-US" sz="3600" b="1" dirty="0">
                <a:solidFill>
                  <a:srgbClr val="002060"/>
                </a:solidFill>
                <a:latin typeface="Book Antiqua" pitchFamily="18" charset="0"/>
              </a:rPr>
              <a:t>Incidence</a:t>
            </a:r>
          </a:p>
        </p:txBody>
      </p:sp>
      <p:sp>
        <p:nvSpPr>
          <p:cNvPr id="9219" name="Rectangle 3"/>
          <p:cNvSpPr>
            <a:spLocks noGrp="1" noChangeArrowheads="1"/>
          </p:cNvSpPr>
          <p:nvPr>
            <p:ph idx="1"/>
          </p:nvPr>
        </p:nvSpPr>
        <p:spPr>
          <a:xfrm>
            <a:off x="457200" y="1600200"/>
            <a:ext cx="7924800" cy="4572000"/>
          </a:xfrm>
          <a:ln>
            <a:solidFill>
              <a:schemeClr val="accent1"/>
            </a:solidFill>
          </a:ln>
        </p:spPr>
        <p:txBody>
          <a:bodyPr>
            <a:normAutofit/>
          </a:bodyPr>
          <a:lstStyle/>
          <a:p>
            <a:pPr algn="just" rtl="0">
              <a:buFont typeface="Wingdings" panose="05000000000000000000" pitchFamily="2" charset="2"/>
              <a:buChar char="q"/>
            </a:pPr>
            <a:r>
              <a:rPr lang="en-US" dirty="0">
                <a:latin typeface="Times New Roman" panose="02020603050405020304" pitchFamily="18" charset="0"/>
                <a:cs typeface="Times New Roman" panose="02020603050405020304" pitchFamily="18" charset="0"/>
              </a:rPr>
              <a:t> </a:t>
            </a:r>
            <a:r>
              <a:rPr lang="en-US" sz="2200" dirty="0">
                <a:latin typeface="Times New Roman" panose="02020603050405020304" pitchFamily="18" charset="0"/>
                <a:cs typeface="Times New Roman" panose="02020603050405020304" pitchFamily="18" charset="0"/>
              </a:rPr>
              <a:t>Cardiogenic shock occurs as a serious complication in </a:t>
            </a:r>
            <a:r>
              <a:rPr lang="en-US" sz="2200" dirty="0">
                <a:solidFill>
                  <a:srgbClr val="C00000"/>
                </a:solidFill>
                <a:latin typeface="Times New Roman" panose="02020603050405020304" pitchFamily="18" charset="0"/>
                <a:cs typeface="Times New Roman" panose="02020603050405020304" pitchFamily="18" charset="0"/>
              </a:rPr>
              <a:t>5% to 10% </a:t>
            </a:r>
            <a:r>
              <a:rPr lang="en-US" sz="2200" dirty="0">
                <a:latin typeface="Times New Roman" panose="02020603050405020304" pitchFamily="18" charset="0"/>
                <a:cs typeface="Times New Roman" panose="02020603050405020304" pitchFamily="18" charset="0"/>
              </a:rPr>
              <a:t>of hospitalized patients with acute MI.</a:t>
            </a:r>
            <a:r>
              <a:rPr lang="ar-SA" sz="2200" dirty="0">
                <a:latin typeface="Times New Roman" panose="02020603050405020304" pitchFamily="18" charset="0"/>
                <a:cs typeface="Times New Roman" panose="02020603050405020304" pitchFamily="18" charset="0"/>
              </a:rPr>
              <a:t> </a:t>
            </a:r>
            <a:r>
              <a:rPr lang="en-US" sz="1600" dirty="0">
                <a:latin typeface="Times New Roman" panose="02020603050405020304" pitchFamily="18" charset="0"/>
                <a:cs typeface="Times New Roman" panose="02020603050405020304" pitchFamily="18" charset="0"/>
              </a:rPr>
              <a:t> </a:t>
            </a:r>
          </a:p>
          <a:p>
            <a:pPr marL="0" indent="0" algn="just" rtl="0">
              <a:buNone/>
            </a:pPr>
            <a:endParaRPr lang="en-US" sz="2200" dirty="0">
              <a:latin typeface="Times New Roman" panose="02020603050405020304" pitchFamily="18" charset="0"/>
              <a:cs typeface="Times New Roman" panose="02020603050405020304" pitchFamily="18" charset="0"/>
            </a:endParaRPr>
          </a:p>
          <a:p>
            <a:pPr algn="just" rtl="0">
              <a:buFont typeface="Wingdings" panose="05000000000000000000" pitchFamily="2" charset="2"/>
              <a:buChar char="q"/>
            </a:pPr>
            <a:r>
              <a:rPr lang="en-US" sz="2200" dirty="0">
                <a:latin typeface="Times New Roman" panose="02020603050405020304" pitchFamily="18" charset="0"/>
                <a:cs typeface="Times New Roman" panose="02020603050405020304" pitchFamily="18" charset="0"/>
              </a:rPr>
              <a:t> Historically, the mortality rate for cardiogenic shock has been </a:t>
            </a:r>
            <a:r>
              <a:rPr lang="en-US" sz="2200" dirty="0">
                <a:solidFill>
                  <a:srgbClr val="C00000"/>
                </a:solidFill>
                <a:latin typeface="Times New Roman" panose="02020603050405020304" pitchFamily="18" charset="0"/>
                <a:cs typeface="Times New Roman" panose="02020603050405020304" pitchFamily="18" charset="0"/>
              </a:rPr>
              <a:t>80% to 90% </a:t>
            </a:r>
            <a:r>
              <a:rPr lang="en-US" sz="2200" dirty="0">
                <a:latin typeface="Times New Roman" panose="02020603050405020304" pitchFamily="18" charset="0"/>
                <a:cs typeface="Times New Roman" panose="02020603050405020304" pitchFamily="18" charset="0"/>
              </a:rPr>
              <a:t>but, recent studies indicate that the rate has dropped to </a:t>
            </a:r>
            <a:r>
              <a:rPr lang="en-US" sz="2200" dirty="0">
                <a:solidFill>
                  <a:srgbClr val="C00000"/>
                </a:solidFill>
                <a:latin typeface="Times New Roman" panose="02020603050405020304" pitchFamily="18" charset="0"/>
                <a:cs typeface="Times New Roman" panose="02020603050405020304" pitchFamily="18" charset="0"/>
              </a:rPr>
              <a:t>56% to 67%</a:t>
            </a:r>
            <a:r>
              <a:rPr lang="en-US" sz="2200" dirty="0">
                <a:latin typeface="Times New Roman" panose="02020603050405020304" pitchFamily="18" charset="0"/>
                <a:cs typeface="Times New Roman" panose="02020603050405020304" pitchFamily="18" charset="0"/>
              </a:rPr>
              <a:t> due to improved interventional procedures and better therapies</a:t>
            </a:r>
            <a:r>
              <a:rPr lang="ar-SA" sz="2200" dirty="0">
                <a:latin typeface="Times New Roman" panose="02020603050405020304" pitchFamily="18" charset="0"/>
                <a:cs typeface="Times New Roman" panose="02020603050405020304" pitchFamily="18" charset="0"/>
              </a:rPr>
              <a:t>.</a:t>
            </a:r>
            <a:endParaRPr lang="en-US" sz="2200" dirty="0">
              <a:latin typeface="Times New Roman" panose="02020603050405020304" pitchFamily="18" charset="0"/>
              <a:cs typeface="Times New Roman" panose="02020603050405020304" pitchFamily="18" charset="0"/>
            </a:endParaRPr>
          </a:p>
          <a:p>
            <a:pPr algn="just" rtl="0">
              <a:buFont typeface="Wingdings" panose="05000000000000000000" pitchFamily="2" charset="2"/>
              <a:buChar char="q"/>
            </a:pPr>
            <a:r>
              <a:rPr lang="en-US" sz="2200" dirty="0">
                <a:latin typeface="Times New Roman" panose="02020603050405020304" pitchFamily="18" charset="0"/>
                <a:cs typeface="Times New Roman" panose="02020603050405020304" pitchFamily="18" charset="0"/>
              </a:rPr>
              <a:t> More common in men than in women.</a:t>
            </a:r>
          </a:p>
          <a:p>
            <a:pPr marL="0" indent="0" algn="ctr" rtl="0">
              <a:buNone/>
            </a:pPr>
            <a:endParaRPr lang="ar-SA" b="0" i="0" u="none" strike="noStrike" baseline="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1387035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224" name="Rectangle 9223">
            <a:extLst>
              <a:ext uri="{FF2B5EF4-FFF2-40B4-BE49-F238E27FC236}">
                <a16:creationId xmlns:a16="http://schemas.microsoft.com/office/drawing/2014/main" id="{3AD318CC-E2A8-4E27-9548-A047A78999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3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218" name="Rectangle 2"/>
          <p:cNvSpPr>
            <a:spLocks noGrp="1" noChangeArrowheads="1"/>
          </p:cNvSpPr>
          <p:nvPr>
            <p:ph type="title"/>
          </p:nvPr>
        </p:nvSpPr>
        <p:spPr>
          <a:xfrm>
            <a:off x="483798" y="1463040"/>
            <a:ext cx="2847230" cy="2690949"/>
          </a:xfrm>
        </p:spPr>
        <p:txBody>
          <a:bodyPr vert="horz" lIns="91440" tIns="45720" rIns="91440" bIns="45720" rtlCol="1" anchor="t">
            <a:normAutofit/>
          </a:bodyPr>
          <a:lstStyle/>
          <a:p>
            <a:pPr rtl="0"/>
            <a:r>
              <a:rPr lang="en-US" sz="4200" b="1" dirty="0">
                <a:latin typeface="Book Antiqua" pitchFamily="18" charset="0"/>
              </a:rPr>
              <a:t>Risk Factors</a:t>
            </a:r>
          </a:p>
        </p:txBody>
      </p:sp>
      <p:grpSp>
        <p:nvGrpSpPr>
          <p:cNvPr id="9226" name="Group 9225">
            <a:extLst>
              <a:ext uri="{FF2B5EF4-FFF2-40B4-BE49-F238E27FC236}">
                <a16:creationId xmlns:a16="http://schemas.microsoft.com/office/drawing/2014/main" id="{B14B560F-9DD7-4302-A60B-EBD3EF59B07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7250" y="4415246"/>
            <a:ext cx="8986749" cy="2087795"/>
            <a:chOff x="143163" y="5763486"/>
            <a:chExt cx="11982332" cy="739555"/>
          </a:xfrm>
        </p:grpSpPr>
        <p:sp>
          <p:nvSpPr>
            <p:cNvPr id="9227" name="Rectangle 9226">
              <a:extLst>
                <a:ext uri="{FF2B5EF4-FFF2-40B4-BE49-F238E27FC236}">
                  <a16:creationId xmlns:a16="http://schemas.microsoft.com/office/drawing/2014/main" id="{3A9A4357-BD1D-4622-A4FE-766E6AB8DE8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357444" y="5763486"/>
              <a:ext cx="11768051" cy="739555"/>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9228" name="Straight Connector 9227">
              <a:extLst>
                <a:ext uri="{FF2B5EF4-FFF2-40B4-BE49-F238E27FC236}">
                  <a16:creationId xmlns:a16="http://schemas.microsoft.com/office/drawing/2014/main" id="{C21D6966-343E-49AC-A026-D2497E0C3CA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143163" y="5763486"/>
              <a:ext cx="1" cy="739555"/>
            </a:xfrm>
            <a:prstGeom prst="line">
              <a:avLst/>
            </a:prstGeom>
            <a:ln w="177800">
              <a:solidFill>
                <a:schemeClr val="accent4"/>
              </a:solidFill>
            </a:ln>
          </p:spPr>
          <p:style>
            <a:lnRef idx="1">
              <a:schemeClr val="accent1"/>
            </a:lnRef>
            <a:fillRef idx="0">
              <a:schemeClr val="accent1"/>
            </a:fillRef>
            <a:effectRef idx="0">
              <a:schemeClr val="accent1"/>
            </a:effectRef>
            <a:fontRef idx="minor">
              <a:schemeClr val="tx1"/>
            </a:fontRef>
          </p:style>
        </p:cxnSp>
      </p:grpSp>
      <p:sp>
        <p:nvSpPr>
          <p:cNvPr id="9230" name="Rectangle 9229">
            <a:extLst>
              <a:ext uri="{FF2B5EF4-FFF2-40B4-BE49-F238E27FC236}">
                <a16:creationId xmlns:a16="http://schemas.microsoft.com/office/drawing/2014/main" id="{2C1BBA94-3F40-40AA-8BB9-E69E25E537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850279" y="587829"/>
            <a:ext cx="4878975" cy="5682342"/>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219" name="Rectangle 3"/>
          <p:cNvSpPr>
            <a:spLocks noGrp="1" noChangeArrowheads="1"/>
          </p:cNvSpPr>
          <p:nvPr>
            <p:ph idx="1"/>
          </p:nvPr>
        </p:nvSpPr>
        <p:spPr>
          <a:xfrm>
            <a:off x="4242163" y="1463039"/>
            <a:ext cx="4156790" cy="4300447"/>
          </a:xfrm>
        </p:spPr>
        <p:txBody>
          <a:bodyPr anchor="t">
            <a:normAutofit/>
          </a:bodyPr>
          <a:lstStyle/>
          <a:p>
            <a:pPr marL="514350" indent="-514350" algn="just" rtl="0">
              <a:buFont typeface="+mj-lt"/>
              <a:buAutoNum type="romanUcPeriod"/>
            </a:pPr>
            <a:r>
              <a:rPr lang="en-US" sz="2400" b="0" i="0" u="none" strike="noStrike" baseline="0" dirty="0">
                <a:latin typeface="Times New Roman" panose="02020603050405020304" pitchFamily="18" charset="0"/>
                <a:cs typeface="Times New Roman" panose="02020603050405020304" pitchFamily="18" charset="0"/>
              </a:rPr>
              <a:t>Old age </a:t>
            </a:r>
          </a:p>
          <a:p>
            <a:pPr marL="514350" indent="-514350" algn="just" rtl="0">
              <a:buFont typeface="+mj-lt"/>
              <a:buAutoNum type="romanUcPeriod"/>
            </a:pPr>
            <a:r>
              <a:rPr lang="en-US" sz="2400" dirty="0">
                <a:latin typeface="Times New Roman" panose="02020603050405020304" pitchFamily="18" charset="0"/>
                <a:cs typeface="Times New Roman" panose="02020603050405020304" pitchFamily="18" charset="0"/>
              </a:rPr>
              <a:t>History of heart attack and heart failure </a:t>
            </a:r>
          </a:p>
          <a:p>
            <a:pPr marL="514350" indent="-514350" algn="just" rtl="0">
              <a:buFont typeface="+mj-lt"/>
              <a:buAutoNum type="romanUcPeriod"/>
            </a:pPr>
            <a:r>
              <a:rPr lang="en-US" sz="2400" b="0" i="0" u="none" strike="noStrike" baseline="0" dirty="0">
                <a:latin typeface="Times New Roman" panose="02020603050405020304" pitchFamily="18" charset="0"/>
                <a:cs typeface="Times New Roman" panose="02020603050405020304" pitchFamily="18" charset="0"/>
              </a:rPr>
              <a:t>Blockage in several heart arteries</a:t>
            </a:r>
          </a:p>
          <a:p>
            <a:pPr marL="514350" indent="-514350" algn="just" rtl="0">
              <a:buFont typeface="+mj-lt"/>
              <a:buAutoNum type="romanUcPeriod"/>
            </a:pPr>
            <a:r>
              <a:rPr lang="en-US" sz="2400" dirty="0">
                <a:latin typeface="Times New Roman" panose="02020603050405020304" pitchFamily="18" charset="0"/>
                <a:cs typeface="Times New Roman" panose="02020603050405020304" pitchFamily="18" charset="0"/>
              </a:rPr>
              <a:t>Chronic diseases such as diabetes or hypertension</a:t>
            </a:r>
          </a:p>
          <a:p>
            <a:pPr marL="514350" indent="-514350" algn="just" rtl="0">
              <a:buFont typeface="+mj-lt"/>
              <a:buAutoNum type="romanUcPeriod"/>
            </a:pPr>
            <a:r>
              <a:rPr lang="en-US" sz="2400" b="0" i="0" u="none" strike="noStrike" baseline="0" dirty="0">
                <a:latin typeface="Times New Roman" panose="02020603050405020304" pitchFamily="18" charset="0"/>
                <a:cs typeface="Times New Roman" panose="02020603050405020304" pitchFamily="18" charset="0"/>
              </a:rPr>
              <a:t>Existing cardiac disease</a:t>
            </a:r>
          </a:p>
          <a:p>
            <a:pPr marL="0" indent="0" rtl="0">
              <a:buNone/>
            </a:pPr>
            <a:r>
              <a:rPr lang="en-US" sz="1900" b="0" i="0" u="none" strike="noStrike" baseline="0" dirty="0">
                <a:latin typeface="Times New Roman" panose="02020603050405020304" pitchFamily="18" charset="0"/>
                <a:cs typeface="Times New Roman" panose="02020603050405020304" pitchFamily="18" charset="0"/>
              </a:rPr>
              <a:t> </a:t>
            </a:r>
            <a:endParaRPr lang="ar-SA" sz="1900" b="0" i="0" u="none" strike="noStrike" baseline="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7486027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224" name="Rectangle 9223">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86"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226" name="Freeform: Shape 9225">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3125454"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218" name="Rectangle 2"/>
          <p:cNvSpPr>
            <a:spLocks noGrp="1" noChangeArrowheads="1"/>
          </p:cNvSpPr>
          <p:nvPr>
            <p:ph type="title"/>
          </p:nvPr>
        </p:nvSpPr>
        <p:spPr>
          <a:xfrm>
            <a:off x="515125" y="1153572"/>
            <a:ext cx="2400300" cy="4461163"/>
          </a:xfrm>
        </p:spPr>
        <p:txBody>
          <a:bodyPr vert="horz" lIns="91440" tIns="45720" rIns="91440" bIns="45720" rtlCol="1">
            <a:normAutofit/>
          </a:bodyPr>
          <a:lstStyle/>
          <a:p>
            <a:pPr rtl="0"/>
            <a:r>
              <a:rPr lang="en-US" b="1" dirty="0">
                <a:solidFill>
                  <a:srgbClr val="FFFFFF"/>
                </a:solidFill>
                <a:latin typeface="Book Antiqua" pitchFamily="18" charset="0"/>
              </a:rPr>
              <a:t>Causes</a:t>
            </a:r>
          </a:p>
        </p:txBody>
      </p:sp>
      <p:sp>
        <p:nvSpPr>
          <p:cNvPr id="9228" name="Arc 9227">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5662801" y="2455479"/>
            <a:ext cx="3062575"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9219" name="Rectangle 3"/>
          <p:cNvSpPr>
            <a:spLocks noGrp="1" noChangeArrowheads="1"/>
          </p:cNvSpPr>
          <p:nvPr>
            <p:ph idx="1"/>
          </p:nvPr>
        </p:nvSpPr>
        <p:spPr>
          <a:xfrm>
            <a:off x="3335481" y="591344"/>
            <a:ext cx="5179868" cy="5585619"/>
          </a:xfrm>
        </p:spPr>
        <p:txBody>
          <a:bodyPr anchor="ctr">
            <a:normAutofit/>
          </a:bodyPr>
          <a:lstStyle/>
          <a:p>
            <a:pPr marL="514350" indent="-514350" algn="l" rtl="0">
              <a:buFont typeface="+mj-lt"/>
              <a:buAutoNum type="arabicPeriod"/>
            </a:pPr>
            <a:r>
              <a:rPr lang="en-US" sz="2800" b="0" i="0" u="none" strike="noStrike" baseline="0" dirty="0">
                <a:latin typeface="Times New Roman" panose="02020603050405020304" pitchFamily="18" charset="0"/>
                <a:cs typeface="Times New Roman" panose="02020603050405020304" pitchFamily="18" charset="0"/>
              </a:rPr>
              <a:t>Myocardial Infarction</a:t>
            </a:r>
          </a:p>
          <a:p>
            <a:pPr marL="514350" indent="-514350" algn="l" rtl="0">
              <a:buFont typeface="+mj-lt"/>
              <a:buAutoNum type="arabicPeriod"/>
            </a:pPr>
            <a:r>
              <a:rPr lang="en-US" sz="2800" dirty="0">
                <a:latin typeface="Times New Roman" panose="02020603050405020304" pitchFamily="18" charset="0"/>
                <a:cs typeface="Times New Roman" panose="02020603050405020304" pitchFamily="18" charset="0"/>
              </a:rPr>
              <a:t> Myocardial Ischemia</a:t>
            </a:r>
          </a:p>
          <a:p>
            <a:pPr marL="514350" indent="-514350" algn="l" rtl="0">
              <a:buFont typeface="+mj-lt"/>
              <a:buAutoNum type="arabicPeriod"/>
            </a:pPr>
            <a:r>
              <a:rPr lang="en-US" sz="2800" b="0" i="0" u="none" strike="noStrike" baseline="0" dirty="0">
                <a:latin typeface="Times New Roman" panose="02020603050405020304" pitchFamily="18" charset="0"/>
                <a:cs typeface="Times New Roman" panose="02020603050405020304" pitchFamily="18" charset="0"/>
              </a:rPr>
              <a:t> Myocarditis (inflammation of the heart valves)</a:t>
            </a:r>
          </a:p>
          <a:p>
            <a:pPr marL="514350" indent="-514350" algn="l" rtl="0">
              <a:buFont typeface="+mj-lt"/>
              <a:buAutoNum type="arabicPeriod"/>
            </a:pPr>
            <a:r>
              <a:rPr lang="en-US" sz="2800" dirty="0">
                <a:latin typeface="Times New Roman" panose="02020603050405020304" pitchFamily="18" charset="0"/>
                <a:cs typeface="Times New Roman" panose="02020603050405020304" pitchFamily="18" charset="0"/>
              </a:rPr>
              <a:t>Drug overdose </a:t>
            </a:r>
            <a:endParaRPr lang="ar-SA" sz="2800" b="0" i="0" u="none" strike="noStrike" baseline="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1709364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a:xfrm>
            <a:off x="457200" y="274638"/>
            <a:ext cx="8229600" cy="868362"/>
          </a:xfrm>
          <a:solidFill>
            <a:schemeClr val="accent1">
              <a:lumMod val="20000"/>
              <a:lumOff val="80000"/>
            </a:schemeClr>
          </a:solidFill>
        </p:spPr>
        <p:txBody>
          <a:bodyPr vert="horz" lIns="91440" tIns="45720" rIns="91440" bIns="45720" rtlCol="1" anchor="ctr">
            <a:normAutofit/>
          </a:bodyPr>
          <a:lstStyle/>
          <a:p>
            <a:pPr rtl="0"/>
            <a:r>
              <a:rPr lang="en-US" sz="3600" b="1" dirty="0">
                <a:solidFill>
                  <a:srgbClr val="002060"/>
                </a:solidFill>
                <a:latin typeface="Book Antiqua" pitchFamily="18" charset="0"/>
              </a:rPr>
              <a:t>Classification</a:t>
            </a:r>
          </a:p>
        </p:txBody>
      </p:sp>
      <p:graphicFrame>
        <p:nvGraphicFramePr>
          <p:cNvPr id="9221" name="Rectangle 3">
            <a:extLst>
              <a:ext uri="{FF2B5EF4-FFF2-40B4-BE49-F238E27FC236}">
                <a16:creationId xmlns:a16="http://schemas.microsoft.com/office/drawing/2014/main" id="{B54D1B49-83F3-31F2-439F-161574EC9126}"/>
              </a:ext>
            </a:extLst>
          </p:cNvPr>
          <p:cNvGraphicFramePr>
            <a:graphicFrameLocks noGrp="1"/>
          </p:cNvGraphicFramePr>
          <p:nvPr>
            <p:ph idx="1"/>
          </p:nvPr>
        </p:nvGraphicFramePr>
        <p:xfrm>
          <a:off x="457200" y="1600200"/>
          <a:ext cx="7924800" cy="4572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02336548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a:xfrm>
            <a:off x="457200" y="274638"/>
            <a:ext cx="8229600" cy="868362"/>
          </a:xfrm>
          <a:solidFill>
            <a:schemeClr val="accent1">
              <a:lumMod val="20000"/>
              <a:lumOff val="80000"/>
            </a:schemeClr>
          </a:solidFill>
        </p:spPr>
        <p:txBody>
          <a:bodyPr vert="horz" lIns="91440" tIns="45720" rIns="91440" bIns="45720" rtlCol="1" anchor="ctr">
            <a:normAutofit/>
          </a:bodyPr>
          <a:lstStyle/>
          <a:p>
            <a:pPr rtl="0"/>
            <a:r>
              <a:rPr lang="en-US" sz="3600" b="1" dirty="0">
                <a:solidFill>
                  <a:srgbClr val="002060"/>
                </a:solidFill>
                <a:latin typeface="Book Antiqua" pitchFamily="18" charset="0"/>
              </a:rPr>
              <a:t>Classification</a:t>
            </a:r>
          </a:p>
        </p:txBody>
      </p:sp>
      <p:sp>
        <p:nvSpPr>
          <p:cNvPr id="9219" name="Rectangle 3"/>
          <p:cNvSpPr>
            <a:spLocks noGrp="1" noChangeArrowheads="1"/>
          </p:cNvSpPr>
          <p:nvPr>
            <p:ph idx="1"/>
          </p:nvPr>
        </p:nvSpPr>
        <p:spPr>
          <a:xfrm>
            <a:off x="457200" y="1600200"/>
            <a:ext cx="7924800" cy="4572000"/>
          </a:xfrm>
          <a:ln>
            <a:solidFill>
              <a:schemeClr val="accent1"/>
            </a:solidFill>
          </a:ln>
        </p:spPr>
        <p:txBody>
          <a:bodyPr>
            <a:normAutofit/>
          </a:bodyPr>
          <a:lstStyle/>
          <a:p>
            <a:pPr algn="just" rtl="0">
              <a:buFont typeface="Wingdings" panose="05000000000000000000" pitchFamily="2" charset="2"/>
              <a:buChar char="q"/>
            </a:pPr>
            <a:r>
              <a:rPr lang="en-US" dirty="0">
                <a:latin typeface="Times New Roman" panose="02020603050405020304" pitchFamily="18" charset="0"/>
                <a:cs typeface="Times New Roman" panose="02020603050405020304" pitchFamily="18" charset="0"/>
              </a:rPr>
              <a:t> </a:t>
            </a:r>
            <a:r>
              <a:rPr lang="en-US" sz="2000" dirty="0">
                <a:solidFill>
                  <a:srgbClr val="C00000"/>
                </a:solidFill>
                <a:latin typeface="Times New Roman" panose="02020603050405020304" pitchFamily="18" charset="0"/>
                <a:cs typeface="Times New Roman" panose="02020603050405020304" pitchFamily="18" charset="0"/>
              </a:rPr>
              <a:t>Coronary cardiogenic shock </a:t>
            </a:r>
            <a:r>
              <a:rPr lang="en-US" sz="2000" dirty="0">
                <a:latin typeface="Times New Roman" panose="02020603050405020304" pitchFamily="18" charset="0"/>
                <a:cs typeface="Times New Roman" panose="02020603050405020304" pitchFamily="18" charset="0"/>
              </a:rPr>
              <a:t>is more common than non-coronary and is seen most often in patients with acute myocardial infarction.</a:t>
            </a:r>
            <a:r>
              <a:rPr lang="ar-SA" sz="2000" dirty="0">
                <a:latin typeface="Times New Roman" panose="02020603050405020304" pitchFamily="18" charset="0"/>
                <a:cs typeface="Times New Roman" panose="02020603050405020304" pitchFamily="18" charset="0"/>
              </a:rPr>
              <a:t> </a:t>
            </a:r>
            <a:r>
              <a:rPr lang="en-US" sz="1800" dirty="0">
                <a:latin typeface="Times New Roman" panose="02020603050405020304" pitchFamily="18" charset="0"/>
                <a:cs typeface="Times New Roman" panose="02020603050405020304" pitchFamily="18" charset="0"/>
              </a:rPr>
              <a:t> </a:t>
            </a:r>
          </a:p>
          <a:p>
            <a:pPr algn="just" rtl="0">
              <a:buFont typeface="Wingdings" panose="05000000000000000000" pitchFamily="2" charset="2"/>
              <a:buChar char="q"/>
            </a:pPr>
            <a:endParaRPr lang="en-US" sz="2000" dirty="0">
              <a:latin typeface="Times New Roman" panose="02020603050405020304" pitchFamily="18" charset="0"/>
              <a:cs typeface="Times New Roman" panose="02020603050405020304" pitchFamily="18" charset="0"/>
            </a:endParaRPr>
          </a:p>
          <a:p>
            <a:pPr algn="just" rtl="0">
              <a:buFont typeface="Wingdings" panose="05000000000000000000" pitchFamily="2" charset="2"/>
              <a:buChar char="q"/>
            </a:pPr>
            <a:r>
              <a:rPr lang="en-US" sz="2000" b="0" i="0" u="none" strike="noStrike" baseline="0" dirty="0">
                <a:latin typeface="Times New Roman" panose="02020603050405020304" pitchFamily="18" charset="0"/>
                <a:cs typeface="Times New Roman" panose="02020603050405020304" pitchFamily="18" charset="0"/>
              </a:rPr>
              <a:t> </a:t>
            </a:r>
            <a:r>
              <a:rPr lang="en-US" sz="2000" b="1" dirty="0">
                <a:solidFill>
                  <a:srgbClr val="C00000"/>
                </a:solidFill>
                <a:latin typeface="Times New Roman" panose="02020603050405020304" pitchFamily="18" charset="0"/>
                <a:cs typeface="Times New Roman" panose="02020603050405020304" pitchFamily="18" charset="0"/>
              </a:rPr>
              <a:t>Non-coronary cardiogenic shock </a:t>
            </a:r>
            <a:r>
              <a:rPr lang="en-US" sz="2000" dirty="0">
                <a:latin typeface="Times New Roman" panose="02020603050405020304" pitchFamily="18" charset="0"/>
                <a:cs typeface="Times New Roman" panose="02020603050405020304" pitchFamily="18" charset="0"/>
              </a:rPr>
              <a:t>is related to condition that stress the myocardium as well as condition that result in infective myocardial function</a:t>
            </a:r>
            <a:r>
              <a:rPr lang="en-US" dirty="0">
                <a:latin typeface="Times New Roman" panose="02020603050405020304" pitchFamily="18" charset="0"/>
                <a:cs typeface="Times New Roman" panose="02020603050405020304" pitchFamily="18" charset="0"/>
              </a:rPr>
              <a:t>.</a:t>
            </a:r>
            <a:r>
              <a:rPr lang="ar-SA" dirty="0">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rPr>
              <a:t> </a:t>
            </a:r>
            <a:endParaRPr lang="ar-SA" sz="2000" b="0" i="0" u="none" strike="noStrike" baseline="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171094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224" name="Rectangle 9223">
            <a:extLst>
              <a:ext uri="{FF2B5EF4-FFF2-40B4-BE49-F238E27FC236}">
                <a16:creationId xmlns:a16="http://schemas.microsoft.com/office/drawing/2014/main" id="{7515D20E-1AB7-4E74-9236-2B72B63D60B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3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218" name="Rectangle 2"/>
          <p:cNvSpPr>
            <a:spLocks noGrp="1" noChangeArrowheads="1"/>
          </p:cNvSpPr>
          <p:nvPr>
            <p:ph type="title"/>
          </p:nvPr>
        </p:nvSpPr>
        <p:spPr>
          <a:xfrm>
            <a:off x="783771" y="1336329"/>
            <a:ext cx="2919549" cy="4382588"/>
          </a:xfrm>
        </p:spPr>
        <p:txBody>
          <a:bodyPr vert="horz" lIns="91440" tIns="45720" rIns="91440" bIns="45720" rtlCol="1" anchor="ctr">
            <a:normAutofit/>
          </a:bodyPr>
          <a:lstStyle/>
          <a:p>
            <a:pPr rtl="0"/>
            <a:r>
              <a:rPr lang="en-US" sz="4300" b="1">
                <a:latin typeface="Book Antiqua" pitchFamily="18" charset="0"/>
              </a:rPr>
              <a:t>Symptoms</a:t>
            </a:r>
          </a:p>
        </p:txBody>
      </p:sp>
      <p:grpSp>
        <p:nvGrpSpPr>
          <p:cNvPr id="9226" name="Group 9225">
            <a:extLst>
              <a:ext uri="{FF2B5EF4-FFF2-40B4-BE49-F238E27FC236}">
                <a16:creationId xmlns:a16="http://schemas.microsoft.com/office/drawing/2014/main" id="{032D8612-31EB-44CF-A1D0-14FD4C70542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 y="3163461"/>
            <a:ext cx="548639" cy="673460"/>
            <a:chOff x="3940602" y="308034"/>
            <a:chExt cx="2116791" cy="3428999"/>
          </a:xfrm>
          <a:solidFill>
            <a:schemeClr val="accent4"/>
          </a:solidFill>
        </p:grpSpPr>
        <p:sp>
          <p:nvSpPr>
            <p:cNvPr id="9227" name="Rectangle 9226">
              <a:extLst>
                <a:ext uri="{FF2B5EF4-FFF2-40B4-BE49-F238E27FC236}">
                  <a16:creationId xmlns:a16="http://schemas.microsoft.com/office/drawing/2014/main" id="{F19A4A0F-1B59-4DB0-9764-D10936E9877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940602"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228" name="Rectangle 9227">
              <a:extLst>
                <a:ext uri="{FF2B5EF4-FFF2-40B4-BE49-F238E27FC236}">
                  <a16:creationId xmlns:a16="http://schemas.microsoft.com/office/drawing/2014/main" id="{F399A70F-F8CD-4992-9EF5-6CF15472E7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15626"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229" name="Rectangle 9228">
              <a:extLst>
                <a:ext uri="{FF2B5EF4-FFF2-40B4-BE49-F238E27FC236}">
                  <a16:creationId xmlns:a16="http://schemas.microsoft.com/office/drawing/2014/main" id="{48F4FEDC-6D80-458C-A665-075D9B9500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90650"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9231" name="Rectangle 9230">
            <a:extLst>
              <a:ext uri="{FF2B5EF4-FFF2-40B4-BE49-F238E27FC236}">
                <a16:creationId xmlns:a16="http://schemas.microsoft.com/office/drawing/2014/main" id="{3873B707-463F-40B0-8227-E8CC6C67EB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023252" y="0"/>
            <a:ext cx="1120748"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233" name="Rectangle 9232">
            <a:extLst>
              <a:ext uri="{FF2B5EF4-FFF2-40B4-BE49-F238E27FC236}">
                <a16:creationId xmlns:a16="http://schemas.microsoft.com/office/drawing/2014/main" id="{19C9EAEA-39D0-4B0E-A0EB-51E7B26740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64357" y="982976"/>
            <a:ext cx="4507025" cy="5120635"/>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219" name="Rectangle 3"/>
          <p:cNvSpPr>
            <a:spLocks noGrp="1" noChangeArrowheads="1"/>
          </p:cNvSpPr>
          <p:nvPr>
            <p:ph idx="1"/>
          </p:nvPr>
        </p:nvSpPr>
        <p:spPr>
          <a:xfrm>
            <a:off x="4303548" y="1336329"/>
            <a:ext cx="4154652" cy="4382588"/>
          </a:xfrm>
        </p:spPr>
        <p:txBody>
          <a:bodyPr anchor="ctr">
            <a:normAutofit/>
          </a:bodyPr>
          <a:lstStyle/>
          <a:p>
            <a:pPr algn="l" rtl="0">
              <a:buFont typeface="Wingdings" panose="05000000000000000000" pitchFamily="2" charset="2"/>
              <a:buChar char="Ø"/>
            </a:pPr>
            <a:r>
              <a:rPr lang="en-US" sz="2800" b="0" i="0" u="none" strike="noStrike" baseline="0" dirty="0">
                <a:latin typeface="Times New Roman" panose="02020603050405020304" pitchFamily="18" charset="0"/>
                <a:cs typeface="Times New Roman" panose="02020603050405020304" pitchFamily="18" charset="0"/>
              </a:rPr>
              <a:t>Clammy skin</a:t>
            </a:r>
          </a:p>
          <a:p>
            <a:pPr algn="l" rtl="0">
              <a:buFont typeface="Wingdings" panose="05000000000000000000" pitchFamily="2" charset="2"/>
              <a:buChar char="Ø"/>
            </a:pPr>
            <a:r>
              <a:rPr lang="en-US" sz="2800" dirty="0">
                <a:latin typeface="Times New Roman" panose="02020603050405020304" pitchFamily="18" charset="0"/>
                <a:cs typeface="Times New Roman" panose="02020603050405020304" pitchFamily="18" charset="0"/>
              </a:rPr>
              <a:t>Decreased systolic blood pressure</a:t>
            </a:r>
          </a:p>
          <a:p>
            <a:pPr algn="l" rtl="0">
              <a:buFont typeface="Wingdings" panose="05000000000000000000" pitchFamily="2" charset="2"/>
              <a:buChar char="Ø"/>
            </a:pPr>
            <a:r>
              <a:rPr lang="en-US" sz="2800" b="0" i="0" u="none" strike="noStrike" baseline="0" dirty="0">
                <a:latin typeface="Times New Roman" panose="02020603050405020304" pitchFamily="18" charset="0"/>
                <a:cs typeface="Times New Roman" panose="02020603050405020304" pitchFamily="18" charset="0"/>
              </a:rPr>
              <a:t>Tachycardia</a:t>
            </a:r>
          </a:p>
          <a:p>
            <a:pPr algn="l" rtl="0">
              <a:buFont typeface="Wingdings" panose="05000000000000000000" pitchFamily="2" charset="2"/>
              <a:buChar char="Ø"/>
            </a:pPr>
            <a:r>
              <a:rPr lang="en-US" sz="2800" dirty="0">
                <a:latin typeface="Times New Roman" panose="02020603050405020304" pitchFamily="18" charset="0"/>
                <a:cs typeface="Times New Roman" panose="02020603050405020304" pitchFamily="18" charset="0"/>
              </a:rPr>
              <a:t>Rapid respiration</a:t>
            </a:r>
          </a:p>
          <a:p>
            <a:pPr algn="l" rtl="0">
              <a:buFont typeface="Wingdings" panose="05000000000000000000" pitchFamily="2" charset="2"/>
              <a:buChar char="Ø"/>
            </a:pPr>
            <a:r>
              <a:rPr lang="en-US" sz="2800" b="0" i="0" u="none" strike="noStrike" baseline="0" dirty="0">
                <a:latin typeface="Times New Roman" panose="02020603050405020304" pitchFamily="18" charset="0"/>
                <a:cs typeface="Times New Roman" panose="02020603050405020304" pitchFamily="18" charset="0"/>
              </a:rPr>
              <a:t>Oliguria</a:t>
            </a:r>
            <a:endParaRPr lang="en-US" sz="2800" dirty="0">
              <a:latin typeface="Times New Roman" panose="02020603050405020304" pitchFamily="18" charset="0"/>
              <a:cs typeface="Times New Roman" panose="02020603050405020304" pitchFamily="18" charset="0"/>
            </a:endParaRPr>
          </a:p>
          <a:p>
            <a:pPr algn="l" rtl="0">
              <a:buFont typeface="Wingdings" panose="05000000000000000000" pitchFamily="2" charset="2"/>
              <a:buChar char="Ø"/>
            </a:pPr>
            <a:r>
              <a:rPr lang="en-US" sz="2800" b="0" i="0" u="none" strike="noStrike" baseline="0" dirty="0">
                <a:latin typeface="Times New Roman" panose="02020603050405020304" pitchFamily="18" charset="0"/>
                <a:cs typeface="Times New Roman" panose="02020603050405020304" pitchFamily="18" charset="0"/>
              </a:rPr>
              <a:t>Cyanosis</a:t>
            </a:r>
          </a:p>
          <a:p>
            <a:pPr algn="l" rtl="0">
              <a:buFont typeface="Wingdings" panose="05000000000000000000" pitchFamily="2" charset="2"/>
              <a:buChar char="Ø"/>
            </a:pPr>
            <a:r>
              <a:rPr lang="en-US" sz="2800" b="0" i="0" u="none" strike="noStrike" baseline="0" dirty="0">
                <a:latin typeface="Times New Roman" panose="02020603050405020304" pitchFamily="18" charset="0"/>
                <a:cs typeface="Times New Roman" panose="02020603050405020304" pitchFamily="18" charset="0"/>
              </a:rPr>
              <a:t>Mental confusion</a:t>
            </a:r>
            <a:endParaRPr lang="ar-SA" sz="2800" b="0" i="0" u="none" strike="noStrike" baseline="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7363838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224" name="Rectangle 9223">
            <a:extLst>
              <a:ext uri="{FF2B5EF4-FFF2-40B4-BE49-F238E27FC236}">
                <a16:creationId xmlns:a16="http://schemas.microsoft.com/office/drawing/2014/main" id="{2B97F24A-32CE-4C1C-A50D-3016B394DC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218" name="Rectangle 2"/>
          <p:cNvSpPr>
            <a:spLocks noGrp="1" noChangeArrowheads="1"/>
          </p:cNvSpPr>
          <p:nvPr>
            <p:ph type="title"/>
          </p:nvPr>
        </p:nvSpPr>
        <p:spPr>
          <a:xfrm>
            <a:off x="473202" y="414528"/>
            <a:ext cx="2571750" cy="1719072"/>
          </a:xfrm>
        </p:spPr>
        <p:txBody>
          <a:bodyPr vert="horz" lIns="91440" tIns="45720" rIns="91440" bIns="45720" rtlCol="1" anchor="b">
            <a:normAutofit/>
          </a:bodyPr>
          <a:lstStyle/>
          <a:p>
            <a:pPr rtl="0"/>
            <a:r>
              <a:rPr lang="en-US" sz="4000" b="1">
                <a:latin typeface="Book Antiqua" pitchFamily="18" charset="0"/>
              </a:rPr>
              <a:t>Diagnosis</a:t>
            </a:r>
          </a:p>
        </p:txBody>
      </p:sp>
      <p:sp>
        <p:nvSpPr>
          <p:cNvPr id="9226" name="sketch line">
            <a:extLst>
              <a:ext uri="{FF2B5EF4-FFF2-40B4-BE49-F238E27FC236}">
                <a16:creationId xmlns:a16="http://schemas.microsoft.com/office/drawing/2014/main" id="{6357EC4F-235E-4222-A36F-C7878ACE37F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2458" y="2573756"/>
            <a:ext cx="2441321" cy="18288"/>
          </a:xfrm>
          <a:custGeom>
            <a:avLst/>
            <a:gdLst>
              <a:gd name="csX0" fmla="*/ 0 w 2441321"/>
              <a:gd name="csY0" fmla="*/ 0 h 18288"/>
              <a:gd name="csX1" fmla="*/ 585917 w 2441321"/>
              <a:gd name="csY1" fmla="*/ 0 h 18288"/>
              <a:gd name="csX2" fmla="*/ 1196247 w 2441321"/>
              <a:gd name="csY2" fmla="*/ 0 h 18288"/>
              <a:gd name="csX3" fmla="*/ 1806578 w 2441321"/>
              <a:gd name="csY3" fmla="*/ 0 h 18288"/>
              <a:gd name="csX4" fmla="*/ 2441321 w 2441321"/>
              <a:gd name="csY4" fmla="*/ 0 h 18288"/>
              <a:gd name="csX5" fmla="*/ 2441321 w 2441321"/>
              <a:gd name="csY5" fmla="*/ 18288 h 18288"/>
              <a:gd name="csX6" fmla="*/ 1830991 w 2441321"/>
              <a:gd name="csY6" fmla="*/ 18288 h 18288"/>
              <a:gd name="csX7" fmla="*/ 1269487 w 2441321"/>
              <a:gd name="csY7" fmla="*/ 18288 h 18288"/>
              <a:gd name="csX8" fmla="*/ 707983 w 2441321"/>
              <a:gd name="csY8" fmla="*/ 18288 h 18288"/>
              <a:gd name="csX9" fmla="*/ 0 w 2441321"/>
              <a:gd name="csY9" fmla="*/ 18288 h 18288"/>
              <a:gd name="csX10" fmla="*/ 0 w 2441321"/>
              <a:gd name="csY10"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Lst>
            <a:rect l="l" t="t" r="r" b="b"/>
            <a:pathLst>
              <a:path w="2441321" h="18288" fill="none" extrusionOk="0">
                <a:moveTo>
                  <a:pt x="0" y="0"/>
                </a:moveTo>
                <a:cubicBezTo>
                  <a:pt x="273217" y="-17533"/>
                  <a:pt x="355785" y="-4171"/>
                  <a:pt x="585917" y="0"/>
                </a:cubicBezTo>
                <a:cubicBezTo>
                  <a:pt x="816049" y="4171"/>
                  <a:pt x="991446" y="-9419"/>
                  <a:pt x="1196247" y="0"/>
                </a:cubicBezTo>
                <a:cubicBezTo>
                  <a:pt x="1401048" y="9419"/>
                  <a:pt x="1589984" y="-731"/>
                  <a:pt x="1806578" y="0"/>
                </a:cubicBezTo>
                <a:cubicBezTo>
                  <a:pt x="2023172" y="731"/>
                  <a:pt x="2247754" y="8393"/>
                  <a:pt x="2441321" y="0"/>
                </a:cubicBezTo>
                <a:cubicBezTo>
                  <a:pt x="2441167" y="8655"/>
                  <a:pt x="2440437" y="9975"/>
                  <a:pt x="2441321" y="18288"/>
                </a:cubicBezTo>
                <a:cubicBezTo>
                  <a:pt x="2169723" y="30506"/>
                  <a:pt x="2045712" y="39140"/>
                  <a:pt x="1830991" y="18288"/>
                </a:cubicBezTo>
                <a:cubicBezTo>
                  <a:pt x="1616270" y="-2564"/>
                  <a:pt x="1505876" y="3949"/>
                  <a:pt x="1269487" y="18288"/>
                </a:cubicBezTo>
                <a:cubicBezTo>
                  <a:pt x="1033098" y="32627"/>
                  <a:pt x="908661" y="41191"/>
                  <a:pt x="707983" y="18288"/>
                </a:cubicBezTo>
                <a:cubicBezTo>
                  <a:pt x="507305" y="-4615"/>
                  <a:pt x="333592" y="20759"/>
                  <a:pt x="0" y="18288"/>
                </a:cubicBezTo>
                <a:cubicBezTo>
                  <a:pt x="-688" y="11716"/>
                  <a:pt x="875" y="6357"/>
                  <a:pt x="0" y="0"/>
                </a:cubicBezTo>
                <a:close/>
              </a:path>
              <a:path w="2441321" h="18288" stroke="0" extrusionOk="0">
                <a:moveTo>
                  <a:pt x="0" y="0"/>
                </a:moveTo>
                <a:cubicBezTo>
                  <a:pt x="207071" y="-14617"/>
                  <a:pt x="444194" y="-15606"/>
                  <a:pt x="585917" y="0"/>
                </a:cubicBezTo>
                <a:cubicBezTo>
                  <a:pt x="727640" y="15606"/>
                  <a:pt x="904326" y="-79"/>
                  <a:pt x="1123008" y="0"/>
                </a:cubicBezTo>
                <a:cubicBezTo>
                  <a:pt x="1341690" y="79"/>
                  <a:pt x="1600014" y="10401"/>
                  <a:pt x="1782164" y="0"/>
                </a:cubicBezTo>
                <a:cubicBezTo>
                  <a:pt x="1964314" y="-10401"/>
                  <a:pt x="2143537" y="-21488"/>
                  <a:pt x="2441321" y="0"/>
                </a:cubicBezTo>
                <a:cubicBezTo>
                  <a:pt x="2441735" y="5928"/>
                  <a:pt x="2441551" y="11133"/>
                  <a:pt x="2441321" y="18288"/>
                </a:cubicBezTo>
                <a:cubicBezTo>
                  <a:pt x="2166745" y="28773"/>
                  <a:pt x="2078726" y="15476"/>
                  <a:pt x="1879817" y="18288"/>
                </a:cubicBezTo>
                <a:cubicBezTo>
                  <a:pt x="1680908" y="21100"/>
                  <a:pt x="1548770" y="-4127"/>
                  <a:pt x="1318313" y="18288"/>
                </a:cubicBezTo>
                <a:cubicBezTo>
                  <a:pt x="1087856" y="40703"/>
                  <a:pt x="894613" y="3927"/>
                  <a:pt x="659157" y="18288"/>
                </a:cubicBezTo>
                <a:cubicBezTo>
                  <a:pt x="423701" y="32649"/>
                  <a:pt x="246611" y="33975"/>
                  <a:pt x="0" y="18288"/>
                </a:cubicBezTo>
                <a:cubicBezTo>
                  <a:pt x="-348" y="10388"/>
                  <a:pt x="-12" y="3969"/>
                  <a:pt x="0" y="0"/>
                </a:cubicBezTo>
                <a:close/>
              </a:path>
            </a:pathLst>
          </a:custGeom>
          <a:solidFill>
            <a:schemeClr val="accent2"/>
          </a:solidFill>
          <a:ln w="38100"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219" name="Rectangle 3"/>
          <p:cNvSpPr>
            <a:spLocks noGrp="1" noChangeArrowheads="1"/>
          </p:cNvSpPr>
          <p:nvPr>
            <p:ph idx="1"/>
          </p:nvPr>
        </p:nvSpPr>
        <p:spPr>
          <a:xfrm>
            <a:off x="473202" y="2807208"/>
            <a:ext cx="2571750" cy="3410712"/>
          </a:xfrm>
        </p:spPr>
        <p:txBody>
          <a:bodyPr anchor="t">
            <a:normAutofit/>
          </a:bodyPr>
          <a:lstStyle/>
          <a:p>
            <a:pPr algn="l" rtl="0">
              <a:buFont typeface="Wingdings" panose="05000000000000000000" pitchFamily="2" charset="2"/>
              <a:buChar char="q"/>
            </a:pPr>
            <a:r>
              <a:rPr lang="en-US" sz="1900" dirty="0">
                <a:latin typeface="Times New Roman" panose="02020603050405020304" pitchFamily="18" charset="0"/>
                <a:cs typeface="Times New Roman" panose="02020603050405020304" pitchFamily="18" charset="0"/>
              </a:rPr>
              <a:t> Physical examination </a:t>
            </a:r>
          </a:p>
          <a:p>
            <a:pPr algn="l" rtl="0">
              <a:buFont typeface="Wingdings" panose="05000000000000000000" pitchFamily="2" charset="2"/>
              <a:buChar char="q"/>
            </a:pPr>
            <a:r>
              <a:rPr lang="en-US" sz="1900" b="0" i="0" u="none" strike="noStrike" baseline="0" dirty="0">
                <a:latin typeface="Times New Roman" panose="02020603050405020304" pitchFamily="18" charset="0"/>
                <a:cs typeface="Times New Roman" panose="02020603050405020304" pitchFamily="18" charset="0"/>
              </a:rPr>
              <a:t> History collection </a:t>
            </a:r>
          </a:p>
          <a:p>
            <a:pPr algn="l" rtl="0">
              <a:buFont typeface="Wingdings" panose="05000000000000000000" pitchFamily="2" charset="2"/>
              <a:buChar char="q"/>
            </a:pPr>
            <a:r>
              <a:rPr lang="en-US" sz="1900" dirty="0">
                <a:latin typeface="Times New Roman" panose="02020603050405020304" pitchFamily="18" charset="0"/>
                <a:cs typeface="Times New Roman" panose="02020603050405020304" pitchFamily="18" charset="0"/>
              </a:rPr>
              <a:t> Chest Xray</a:t>
            </a:r>
          </a:p>
          <a:p>
            <a:pPr algn="l" rtl="0">
              <a:buFont typeface="Wingdings" panose="05000000000000000000" pitchFamily="2" charset="2"/>
              <a:buChar char="q"/>
            </a:pPr>
            <a:r>
              <a:rPr lang="en-US" sz="1900" b="0" i="0" u="none" strike="noStrike" baseline="0" dirty="0">
                <a:latin typeface="Times New Roman" panose="02020603050405020304" pitchFamily="18" charset="0"/>
                <a:cs typeface="Times New Roman" panose="02020603050405020304" pitchFamily="18" charset="0"/>
              </a:rPr>
              <a:t> ECG</a:t>
            </a:r>
          </a:p>
          <a:p>
            <a:pPr algn="l" rtl="0">
              <a:buFont typeface="Wingdings" panose="05000000000000000000" pitchFamily="2" charset="2"/>
              <a:buChar char="q"/>
            </a:pPr>
            <a:r>
              <a:rPr lang="en-US" sz="1900" dirty="0">
                <a:latin typeface="Times New Roman" panose="02020603050405020304" pitchFamily="18" charset="0"/>
                <a:cs typeface="Times New Roman" panose="02020603050405020304" pitchFamily="18" charset="0"/>
              </a:rPr>
              <a:t> Echocardiogram</a:t>
            </a:r>
          </a:p>
          <a:p>
            <a:pPr algn="l" rtl="0">
              <a:buFont typeface="Wingdings" panose="05000000000000000000" pitchFamily="2" charset="2"/>
              <a:buChar char="q"/>
            </a:pPr>
            <a:r>
              <a:rPr lang="en-US" sz="1900" b="0" i="0" u="none" strike="noStrike" baseline="0" dirty="0">
                <a:latin typeface="Times New Roman" panose="02020603050405020304" pitchFamily="18" charset="0"/>
                <a:cs typeface="Times New Roman" panose="02020603050405020304" pitchFamily="18" charset="0"/>
              </a:rPr>
              <a:t> Cardiac cath.</a:t>
            </a:r>
          </a:p>
          <a:p>
            <a:pPr marL="0" indent="0" algn="l" rtl="0">
              <a:buNone/>
            </a:pPr>
            <a:endParaRPr lang="en-US" sz="1900" b="0" i="0" u="none" strike="noStrike" baseline="0" dirty="0">
              <a:latin typeface="Times New Roman" panose="02020603050405020304" pitchFamily="18" charset="0"/>
              <a:cs typeface="Times New Roman" panose="02020603050405020304" pitchFamily="18" charset="0"/>
            </a:endParaRPr>
          </a:p>
          <a:p>
            <a:pPr marL="0" indent="0" rtl="0">
              <a:buNone/>
            </a:pPr>
            <a:endParaRPr lang="ar-SA" sz="1900" b="0" i="0" u="none" strike="noStrike" baseline="0" dirty="0">
              <a:latin typeface="Times New Roman" panose="02020603050405020304" pitchFamily="18" charset="0"/>
              <a:cs typeface="Times New Roman" panose="02020603050405020304" pitchFamily="18" charset="0"/>
            </a:endParaRPr>
          </a:p>
        </p:txBody>
      </p:sp>
      <p:pic>
        <p:nvPicPr>
          <p:cNvPr id="5" name="Picture 4" descr="A diagram of a human body&#10;&#10;Description automatically generated">
            <a:extLst>
              <a:ext uri="{FF2B5EF4-FFF2-40B4-BE49-F238E27FC236}">
                <a16:creationId xmlns:a16="http://schemas.microsoft.com/office/drawing/2014/main" id="{B2737E65-3A94-4D3B-A6A9-52B5DBCC437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490722" y="1772107"/>
            <a:ext cx="5177790" cy="3313785"/>
          </a:xfrm>
          <a:prstGeom prst="rect">
            <a:avLst/>
          </a:prstGeom>
        </p:spPr>
      </p:pic>
    </p:spTree>
    <p:extLst>
      <p:ext uri="{BB962C8B-B14F-4D97-AF65-F5344CB8AC3E}">
        <p14:creationId xmlns:p14="http://schemas.microsoft.com/office/powerpoint/2010/main" val="108929916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224" name="Rectangle 9223">
            <a:extLst>
              <a:ext uri="{FF2B5EF4-FFF2-40B4-BE49-F238E27FC236}">
                <a16:creationId xmlns:a16="http://schemas.microsoft.com/office/drawing/2014/main" id="{2B97F24A-32CE-4C1C-A50D-3016B394DC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218" name="Rectangle 2"/>
          <p:cNvSpPr>
            <a:spLocks noGrp="1" noChangeArrowheads="1"/>
          </p:cNvSpPr>
          <p:nvPr>
            <p:ph type="title"/>
          </p:nvPr>
        </p:nvSpPr>
        <p:spPr>
          <a:xfrm>
            <a:off x="473202" y="639520"/>
            <a:ext cx="2571750" cy="1719072"/>
          </a:xfrm>
        </p:spPr>
        <p:txBody>
          <a:bodyPr vert="horz" lIns="91440" tIns="45720" rIns="91440" bIns="45720" rtlCol="1" anchor="b">
            <a:normAutofit/>
          </a:bodyPr>
          <a:lstStyle/>
          <a:p>
            <a:pPr rtl="0"/>
            <a:r>
              <a:rPr lang="en-US" sz="3600" b="1">
                <a:latin typeface="Book Antiqua" pitchFamily="18" charset="0"/>
              </a:rPr>
              <a:t>Prevention</a:t>
            </a:r>
          </a:p>
        </p:txBody>
      </p:sp>
      <p:sp>
        <p:nvSpPr>
          <p:cNvPr id="9226" name="sketch line">
            <a:extLst>
              <a:ext uri="{FF2B5EF4-FFF2-40B4-BE49-F238E27FC236}">
                <a16:creationId xmlns:a16="http://schemas.microsoft.com/office/drawing/2014/main" id="{6357EC4F-235E-4222-A36F-C7878ACE37F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2458" y="2573756"/>
            <a:ext cx="2441321" cy="18288"/>
          </a:xfrm>
          <a:custGeom>
            <a:avLst/>
            <a:gdLst>
              <a:gd name="csX0" fmla="*/ 0 w 2441321"/>
              <a:gd name="csY0" fmla="*/ 0 h 18288"/>
              <a:gd name="csX1" fmla="*/ 585917 w 2441321"/>
              <a:gd name="csY1" fmla="*/ 0 h 18288"/>
              <a:gd name="csX2" fmla="*/ 1196247 w 2441321"/>
              <a:gd name="csY2" fmla="*/ 0 h 18288"/>
              <a:gd name="csX3" fmla="*/ 1806578 w 2441321"/>
              <a:gd name="csY3" fmla="*/ 0 h 18288"/>
              <a:gd name="csX4" fmla="*/ 2441321 w 2441321"/>
              <a:gd name="csY4" fmla="*/ 0 h 18288"/>
              <a:gd name="csX5" fmla="*/ 2441321 w 2441321"/>
              <a:gd name="csY5" fmla="*/ 18288 h 18288"/>
              <a:gd name="csX6" fmla="*/ 1830991 w 2441321"/>
              <a:gd name="csY6" fmla="*/ 18288 h 18288"/>
              <a:gd name="csX7" fmla="*/ 1269487 w 2441321"/>
              <a:gd name="csY7" fmla="*/ 18288 h 18288"/>
              <a:gd name="csX8" fmla="*/ 707983 w 2441321"/>
              <a:gd name="csY8" fmla="*/ 18288 h 18288"/>
              <a:gd name="csX9" fmla="*/ 0 w 2441321"/>
              <a:gd name="csY9" fmla="*/ 18288 h 18288"/>
              <a:gd name="csX10" fmla="*/ 0 w 2441321"/>
              <a:gd name="csY10"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Lst>
            <a:rect l="l" t="t" r="r" b="b"/>
            <a:pathLst>
              <a:path w="2441321" h="18288" fill="none" extrusionOk="0">
                <a:moveTo>
                  <a:pt x="0" y="0"/>
                </a:moveTo>
                <a:cubicBezTo>
                  <a:pt x="273217" y="-17533"/>
                  <a:pt x="355785" y="-4171"/>
                  <a:pt x="585917" y="0"/>
                </a:cubicBezTo>
                <a:cubicBezTo>
                  <a:pt x="816049" y="4171"/>
                  <a:pt x="991446" y="-9419"/>
                  <a:pt x="1196247" y="0"/>
                </a:cubicBezTo>
                <a:cubicBezTo>
                  <a:pt x="1401048" y="9419"/>
                  <a:pt x="1589984" y="-731"/>
                  <a:pt x="1806578" y="0"/>
                </a:cubicBezTo>
                <a:cubicBezTo>
                  <a:pt x="2023172" y="731"/>
                  <a:pt x="2247754" y="8393"/>
                  <a:pt x="2441321" y="0"/>
                </a:cubicBezTo>
                <a:cubicBezTo>
                  <a:pt x="2441167" y="8655"/>
                  <a:pt x="2440437" y="9975"/>
                  <a:pt x="2441321" y="18288"/>
                </a:cubicBezTo>
                <a:cubicBezTo>
                  <a:pt x="2169723" y="30506"/>
                  <a:pt x="2045712" y="39140"/>
                  <a:pt x="1830991" y="18288"/>
                </a:cubicBezTo>
                <a:cubicBezTo>
                  <a:pt x="1616270" y="-2564"/>
                  <a:pt x="1505876" y="3949"/>
                  <a:pt x="1269487" y="18288"/>
                </a:cubicBezTo>
                <a:cubicBezTo>
                  <a:pt x="1033098" y="32627"/>
                  <a:pt x="908661" y="41191"/>
                  <a:pt x="707983" y="18288"/>
                </a:cubicBezTo>
                <a:cubicBezTo>
                  <a:pt x="507305" y="-4615"/>
                  <a:pt x="333592" y="20759"/>
                  <a:pt x="0" y="18288"/>
                </a:cubicBezTo>
                <a:cubicBezTo>
                  <a:pt x="-688" y="11716"/>
                  <a:pt x="875" y="6357"/>
                  <a:pt x="0" y="0"/>
                </a:cubicBezTo>
                <a:close/>
              </a:path>
              <a:path w="2441321" h="18288" stroke="0" extrusionOk="0">
                <a:moveTo>
                  <a:pt x="0" y="0"/>
                </a:moveTo>
                <a:cubicBezTo>
                  <a:pt x="207071" y="-14617"/>
                  <a:pt x="444194" y="-15606"/>
                  <a:pt x="585917" y="0"/>
                </a:cubicBezTo>
                <a:cubicBezTo>
                  <a:pt x="727640" y="15606"/>
                  <a:pt x="904326" y="-79"/>
                  <a:pt x="1123008" y="0"/>
                </a:cubicBezTo>
                <a:cubicBezTo>
                  <a:pt x="1341690" y="79"/>
                  <a:pt x="1600014" y="10401"/>
                  <a:pt x="1782164" y="0"/>
                </a:cubicBezTo>
                <a:cubicBezTo>
                  <a:pt x="1964314" y="-10401"/>
                  <a:pt x="2143537" y="-21488"/>
                  <a:pt x="2441321" y="0"/>
                </a:cubicBezTo>
                <a:cubicBezTo>
                  <a:pt x="2441735" y="5928"/>
                  <a:pt x="2441551" y="11133"/>
                  <a:pt x="2441321" y="18288"/>
                </a:cubicBezTo>
                <a:cubicBezTo>
                  <a:pt x="2166745" y="28773"/>
                  <a:pt x="2078726" y="15476"/>
                  <a:pt x="1879817" y="18288"/>
                </a:cubicBezTo>
                <a:cubicBezTo>
                  <a:pt x="1680908" y="21100"/>
                  <a:pt x="1548770" y="-4127"/>
                  <a:pt x="1318313" y="18288"/>
                </a:cubicBezTo>
                <a:cubicBezTo>
                  <a:pt x="1087856" y="40703"/>
                  <a:pt x="894613" y="3927"/>
                  <a:pt x="659157" y="18288"/>
                </a:cubicBezTo>
                <a:cubicBezTo>
                  <a:pt x="423701" y="32649"/>
                  <a:pt x="246611" y="33975"/>
                  <a:pt x="0" y="18288"/>
                </a:cubicBezTo>
                <a:cubicBezTo>
                  <a:pt x="-348" y="10388"/>
                  <a:pt x="-12" y="3969"/>
                  <a:pt x="0" y="0"/>
                </a:cubicBezTo>
                <a:close/>
              </a:path>
            </a:pathLst>
          </a:custGeom>
          <a:solidFill>
            <a:schemeClr val="accent2"/>
          </a:solidFill>
          <a:ln w="38100"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219" name="Rectangle 3"/>
          <p:cNvSpPr>
            <a:spLocks noGrp="1" noChangeArrowheads="1"/>
          </p:cNvSpPr>
          <p:nvPr>
            <p:ph idx="1"/>
          </p:nvPr>
        </p:nvSpPr>
        <p:spPr>
          <a:xfrm>
            <a:off x="473202" y="2807208"/>
            <a:ext cx="2879598" cy="3410712"/>
          </a:xfrm>
        </p:spPr>
        <p:txBody>
          <a:bodyPr anchor="t">
            <a:normAutofit/>
          </a:bodyPr>
          <a:lstStyle/>
          <a:p>
            <a:pPr algn="l" rtl="0">
              <a:buFont typeface="Wingdings" panose="05000000000000000000" pitchFamily="2" charset="2"/>
              <a:buChar char="q"/>
            </a:pPr>
            <a:r>
              <a:rPr lang="en-US" sz="1900"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Avoid smoking</a:t>
            </a:r>
          </a:p>
          <a:p>
            <a:pPr algn="l" rtl="0">
              <a:buFont typeface="Wingdings" panose="05000000000000000000" pitchFamily="2" charset="2"/>
              <a:buChar char="q"/>
            </a:pPr>
            <a:r>
              <a:rPr lang="en-US" sz="2400" b="0" i="0" u="none" strike="noStrike" baseline="0" dirty="0">
                <a:latin typeface="Times New Roman" panose="02020603050405020304" pitchFamily="18" charset="0"/>
                <a:cs typeface="Times New Roman" panose="02020603050405020304" pitchFamily="18" charset="0"/>
              </a:rPr>
              <a:t> Maintain a healthy weight</a:t>
            </a:r>
          </a:p>
          <a:p>
            <a:pPr algn="l" rtl="0">
              <a:buFont typeface="Wingdings" panose="05000000000000000000" pitchFamily="2" charset="2"/>
              <a:buChar char="q"/>
            </a:pPr>
            <a:r>
              <a:rPr lang="en-US" sz="2400" dirty="0">
                <a:latin typeface="Times New Roman" panose="02020603050405020304" pitchFamily="18" charset="0"/>
                <a:cs typeface="Times New Roman" panose="02020603050405020304" pitchFamily="18" charset="0"/>
              </a:rPr>
              <a:t> Eat less cholesterol</a:t>
            </a:r>
          </a:p>
          <a:p>
            <a:pPr algn="l" rtl="0">
              <a:buFont typeface="Wingdings" panose="05000000000000000000" pitchFamily="2" charset="2"/>
              <a:buChar char="q"/>
            </a:pPr>
            <a:r>
              <a:rPr lang="en-US" sz="2400" b="0" i="0" u="none" strike="noStrike" baseline="0" dirty="0">
                <a:latin typeface="Times New Roman" panose="02020603050405020304" pitchFamily="18" charset="0"/>
                <a:cs typeface="Times New Roman" panose="02020603050405020304" pitchFamily="18" charset="0"/>
              </a:rPr>
              <a:t> Limit added sugar</a:t>
            </a:r>
          </a:p>
          <a:p>
            <a:pPr algn="l" rtl="0">
              <a:buFont typeface="Wingdings" panose="05000000000000000000" pitchFamily="2" charset="2"/>
              <a:buChar char="q"/>
            </a:pPr>
            <a:r>
              <a:rPr lang="en-US" sz="2400" dirty="0">
                <a:latin typeface="Times New Roman" panose="02020603050405020304" pitchFamily="18" charset="0"/>
                <a:cs typeface="Times New Roman" panose="02020603050405020304" pitchFamily="18" charset="0"/>
              </a:rPr>
              <a:t> Exercise regularly</a:t>
            </a:r>
            <a:endParaRPr lang="en-US" sz="2400" b="0" i="0" u="none" strike="noStrike" baseline="0" dirty="0">
              <a:latin typeface="Times New Roman" panose="02020603050405020304" pitchFamily="18" charset="0"/>
              <a:cs typeface="Times New Roman" panose="02020603050405020304" pitchFamily="18" charset="0"/>
            </a:endParaRPr>
          </a:p>
          <a:p>
            <a:pPr rtl="0">
              <a:buFont typeface="Wingdings" panose="05000000000000000000" pitchFamily="2" charset="2"/>
              <a:buChar char="q"/>
            </a:pPr>
            <a:endParaRPr lang="ar-SA" sz="1900" b="0" i="0" u="none" strike="noStrike" baseline="0" dirty="0">
              <a:latin typeface="Times New Roman" panose="02020603050405020304" pitchFamily="18" charset="0"/>
              <a:cs typeface="Times New Roman" panose="02020603050405020304" pitchFamily="18" charset="0"/>
            </a:endParaRPr>
          </a:p>
        </p:txBody>
      </p:sp>
      <p:pic>
        <p:nvPicPr>
          <p:cNvPr id="3" name="Picture 2" descr="A group of people doing exercises&#10;&#10;Description automatically generated">
            <a:extLst>
              <a:ext uri="{FF2B5EF4-FFF2-40B4-BE49-F238E27FC236}">
                <a16:creationId xmlns:a16="http://schemas.microsoft.com/office/drawing/2014/main" id="{2BF92E7D-3573-E7B9-1420-BC641651AFD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67200" y="1985691"/>
            <a:ext cx="4401312" cy="2886617"/>
          </a:xfrm>
          <a:prstGeom prst="rect">
            <a:avLst/>
          </a:prstGeom>
        </p:spPr>
      </p:pic>
    </p:spTree>
    <p:extLst>
      <p:ext uri="{BB962C8B-B14F-4D97-AF65-F5344CB8AC3E}">
        <p14:creationId xmlns:p14="http://schemas.microsoft.com/office/powerpoint/2010/main" val="210332955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224" name="Rectangle 9223">
            <a:extLst>
              <a:ext uri="{FF2B5EF4-FFF2-40B4-BE49-F238E27FC236}">
                <a16:creationId xmlns:a16="http://schemas.microsoft.com/office/drawing/2014/main" id="{2B97F24A-32CE-4C1C-A50D-3016B394DC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218" name="Rectangle 2"/>
          <p:cNvSpPr>
            <a:spLocks noGrp="1" noChangeArrowheads="1"/>
          </p:cNvSpPr>
          <p:nvPr>
            <p:ph type="title"/>
          </p:nvPr>
        </p:nvSpPr>
        <p:spPr>
          <a:xfrm>
            <a:off x="473202" y="639520"/>
            <a:ext cx="2571750" cy="1719072"/>
          </a:xfrm>
        </p:spPr>
        <p:txBody>
          <a:bodyPr vert="horz" lIns="91440" tIns="45720" rIns="91440" bIns="45720" rtlCol="1" anchor="b">
            <a:normAutofit/>
          </a:bodyPr>
          <a:lstStyle/>
          <a:p>
            <a:pPr rtl="0"/>
            <a:r>
              <a:rPr lang="en-US" sz="2900" b="1">
                <a:latin typeface="Book Antiqua" pitchFamily="18" charset="0"/>
              </a:rPr>
              <a:t>Management</a:t>
            </a:r>
          </a:p>
        </p:txBody>
      </p:sp>
      <p:sp>
        <p:nvSpPr>
          <p:cNvPr id="9226" name="sketch line">
            <a:extLst>
              <a:ext uri="{FF2B5EF4-FFF2-40B4-BE49-F238E27FC236}">
                <a16:creationId xmlns:a16="http://schemas.microsoft.com/office/drawing/2014/main" id="{6357EC4F-235E-4222-A36F-C7878ACE37F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2458" y="2573756"/>
            <a:ext cx="2441321" cy="18288"/>
          </a:xfrm>
          <a:custGeom>
            <a:avLst/>
            <a:gdLst>
              <a:gd name="csX0" fmla="*/ 0 w 2441321"/>
              <a:gd name="csY0" fmla="*/ 0 h 18288"/>
              <a:gd name="csX1" fmla="*/ 585917 w 2441321"/>
              <a:gd name="csY1" fmla="*/ 0 h 18288"/>
              <a:gd name="csX2" fmla="*/ 1196247 w 2441321"/>
              <a:gd name="csY2" fmla="*/ 0 h 18288"/>
              <a:gd name="csX3" fmla="*/ 1806578 w 2441321"/>
              <a:gd name="csY3" fmla="*/ 0 h 18288"/>
              <a:gd name="csX4" fmla="*/ 2441321 w 2441321"/>
              <a:gd name="csY4" fmla="*/ 0 h 18288"/>
              <a:gd name="csX5" fmla="*/ 2441321 w 2441321"/>
              <a:gd name="csY5" fmla="*/ 18288 h 18288"/>
              <a:gd name="csX6" fmla="*/ 1830991 w 2441321"/>
              <a:gd name="csY6" fmla="*/ 18288 h 18288"/>
              <a:gd name="csX7" fmla="*/ 1269487 w 2441321"/>
              <a:gd name="csY7" fmla="*/ 18288 h 18288"/>
              <a:gd name="csX8" fmla="*/ 707983 w 2441321"/>
              <a:gd name="csY8" fmla="*/ 18288 h 18288"/>
              <a:gd name="csX9" fmla="*/ 0 w 2441321"/>
              <a:gd name="csY9" fmla="*/ 18288 h 18288"/>
              <a:gd name="csX10" fmla="*/ 0 w 2441321"/>
              <a:gd name="csY10"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Lst>
            <a:rect l="l" t="t" r="r" b="b"/>
            <a:pathLst>
              <a:path w="2441321" h="18288" fill="none" extrusionOk="0">
                <a:moveTo>
                  <a:pt x="0" y="0"/>
                </a:moveTo>
                <a:cubicBezTo>
                  <a:pt x="273217" y="-17533"/>
                  <a:pt x="355785" y="-4171"/>
                  <a:pt x="585917" y="0"/>
                </a:cubicBezTo>
                <a:cubicBezTo>
                  <a:pt x="816049" y="4171"/>
                  <a:pt x="991446" y="-9419"/>
                  <a:pt x="1196247" y="0"/>
                </a:cubicBezTo>
                <a:cubicBezTo>
                  <a:pt x="1401048" y="9419"/>
                  <a:pt x="1589984" y="-731"/>
                  <a:pt x="1806578" y="0"/>
                </a:cubicBezTo>
                <a:cubicBezTo>
                  <a:pt x="2023172" y="731"/>
                  <a:pt x="2247754" y="8393"/>
                  <a:pt x="2441321" y="0"/>
                </a:cubicBezTo>
                <a:cubicBezTo>
                  <a:pt x="2441167" y="8655"/>
                  <a:pt x="2440437" y="9975"/>
                  <a:pt x="2441321" y="18288"/>
                </a:cubicBezTo>
                <a:cubicBezTo>
                  <a:pt x="2169723" y="30506"/>
                  <a:pt x="2045712" y="39140"/>
                  <a:pt x="1830991" y="18288"/>
                </a:cubicBezTo>
                <a:cubicBezTo>
                  <a:pt x="1616270" y="-2564"/>
                  <a:pt x="1505876" y="3949"/>
                  <a:pt x="1269487" y="18288"/>
                </a:cubicBezTo>
                <a:cubicBezTo>
                  <a:pt x="1033098" y="32627"/>
                  <a:pt x="908661" y="41191"/>
                  <a:pt x="707983" y="18288"/>
                </a:cubicBezTo>
                <a:cubicBezTo>
                  <a:pt x="507305" y="-4615"/>
                  <a:pt x="333592" y="20759"/>
                  <a:pt x="0" y="18288"/>
                </a:cubicBezTo>
                <a:cubicBezTo>
                  <a:pt x="-688" y="11716"/>
                  <a:pt x="875" y="6357"/>
                  <a:pt x="0" y="0"/>
                </a:cubicBezTo>
                <a:close/>
              </a:path>
              <a:path w="2441321" h="18288" stroke="0" extrusionOk="0">
                <a:moveTo>
                  <a:pt x="0" y="0"/>
                </a:moveTo>
                <a:cubicBezTo>
                  <a:pt x="207071" y="-14617"/>
                  <a:pt x="444194" y="-15606"/>
                  <a:pt x="585917" y="0"/>
                </a:cubicBezTo>
                <a:cubicBezTo>
                  <a:pt x="727640" y="15606"/>
                  <a:pt x="904326" y="-79"/>
                  <a:pt x="1123008" y="0"/>
                </a:cubicBezTo>
                <a:cubicBezTo>
                  <a:pt x="1341690" y="79"/>
                  <a:pt x="1600014" y="10401"/>
                  <a:pt x="1782164" y="0"/>
                </a:cubicBezTo>
                <a:cubicBezTo>
                  <a:pt x="1964314" y="-10401"/>
                  <a:pt x="2143537" y="-21488"/>
                  <a:pt x="2441321" y="0"/>
                </a:cubicBezTo>
                <a:cubicBezTo>
                  <a:pt x="2441735" y="5928"/>
                  <a:pt x="2441551" y="11133"/>
                  <a:pt x="2441321" y="18288"/>
                </a:cubicBezTo>
                <a:cubicBezTo>
                  <a:pt x="2166745" y="28773"/>
                  <a:pt x="2078726" y="15476"/>
                  <a:pt x="1879817" y="18288"/>
                </a:cubicBezTo>
                <a:cubicBezTo>
                  <a:pt x="1680908" y="21100"/>
                  <a:pt x="1548770" y="-4127"/>
                  <a:pt x="1318313" y="18288"/>
                </a:cubicBezTo>
                <a:cubicBezTo>
                  <a:pt x="1087856" y="40703"/>
                  <a:pt x="894613" y="3927"/>
                  <a:pt x="659157" y="18288"/>
                </a:cubicBezTo>
                <a:cubicBezTo>
                  <a:pt x="423701" y="32649"/>
                  <a:pt x="246611" y="33975"/>
                  <a:pt x="0" y="18288"/>
                </a:cubicBezTo>
                <a:cubicBezTo>
                  <a:pt x="-348" y="10388"/>
                  <a:pt x="-12" y="3969"/>
                  <a:pt x="0" y="0"/>
                </a:cubicBezTo>
                <a:close/>
              </a:path>
            </a:pathLst>
          </a:custGeom>
          <a:solidFill>
            <a:schemeClr val="accent2"/>
          </a:solidFill>
          <a:ln w="38100"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219" name="Rectangle 3"/>
          <p:cNvSpPr>
            <a:spLocks noGrp="1" noChangeArrowheads="1"/>
          </p:cNvSpPr>
          <p:nvPr>
            <p:ph idx="1"/>
          </p:nvPr>
        </p:nvSpPr>
        <p:spPr>
          <a:xfrm>
            <a:off x="473202" y="2807208"/>
            <a:ext cx="2571750" cy="3410712"/>
          </a:xfrm>
        </p:spPr>
        <p:txBody>
          <a:bodyPr anchor="t">
            <a:normAutofit lnSpcReduction="10000"/>
          </a:bodyPr>
          <a:lstStyle/>
          <a:p>
            <a:pPr algn="l" rtl="0">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 Emergency life support</a:t>
            </a:r>
          </a:p>
          <a:p>
            <a:pPr algn="l" rtl="0">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 Vasodilators as Nitrate</a:t>
            </a:r>
          </a:p>
          <a:p>
            <a:pPr algn="l" rtl="0">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 Beta-blockers such as Propranolol to decrease the heart workload</a:t>
            </a:r>
          </a:p>
          <a:p>
            <a:pPr algn="l" rtl="0">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 Calcium channel blockers to improve blood flow</a:t>
            </a:r>
          </a:p>
          <a:p>
            <a:pPr marL="0" indent="0" rtl="0">
              <a:buNone/>
            </a:pPr>
            <a:endParaRPr lang="ar-SA" sz="1900" b="0" i="0" u="none" strike="noStrike" baseline="0" dirty="0">
              <a:latin typeface="Times New Roman" panose="02020603050405020304" pitchFamily="18" charset="0"/>
              <a:cs typeface="Times New Roman" panose="02020603050405020304" pitchFamily="18" charset="0"/>
            </a:endParaRPr>
          </a:p>
        </p:txBody>
      </p:sp>
      <p:pic>
        <p:nvPicPr>
          <p:cNvPr id="3" name="Picture 2" descr="A person performing cpr on a patient&#10;&#10;Description automatically generated">
            <a:extLst>
              <a:ext uri="{FF2B5EF4-FFF2-40B4-BE49-F238E27FC236}">
                <a16:creationId xmlns:a16="http://schemas.microsoft.com/office/drawing/2014/main" id="{1EBD894E-2350-E62B-1D33-3533E37804B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490722" y="1985691"/>
            <a:ext cx="5177790" cy="2886617"/>
          </a:xfrm>
          <a:prstGeom prst="rect">
            <a:avLst/>
          </a:prstGeom>
        </p:spPr>
      </p:pic>
    </p:spTree>
    <p:extLst>
      <p:ext uri="{BB962C8B-B14F-4D97-AF65-F5344CB8AC3E}">
        <p14:creationId xmlns:p14="http://schemas.microsoft.com/office/powerpoint/2010/main" val="307117106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a:xfrm>
            <a:off x="657519" y="741391"/>
            <a:ext cx="2591866" cy="1616203"/>
          </a:xfrm>
        </p:spPr>
        <p:txBody>
          <a:bodyPr vert="horz" lIns="91440" tIns="45720" rIns="91440" bIns="45720" rtlCol="1" anchor="b">
            <a:normAutofit/>
          </a:bodyPr>
          <a:lstStyle/>
          <a:p>
            <a:pPr rtl="0"/>
            <a:r>
              <a:rPr lang="en-US" sz="2800" b="1" dirty="0">
                <a:latin typeface="Book Antiqua" pitchFamily="18" charset="0"/>
              </a:rPr>
              <a:t>Management</a:t>
            </a:r>
          </a:p>
        </p:txBody>
      </p:sp>
      <p:sp>
        <p:nvSpPr>
          <p:cNvPr id="9219" name="Rectangle 3"/>
          <p:cNvSpPr>
            <a:spLocks noGrp="1" noChangeArrowheads="1"/>
          </p:cNvSpPr>
          <p:nvPr>
            <p:ph idx="1"/>
          </p:nvPr>
        </p:nvSpPr>
        <p:spPr>
          <a:xfrm>
            <a:off x="657519" y="2533476"/>
            <a:ext cx="2591866" cy="3447832"/>
          </a:xfrm>
        </p:spPr>
        <p:txBody>
          <a:bodyPr anchor="t">
            <a:normAutofit/>
          </a:bodyPr>
          <a:lstStyle/>
          <a:p>
            <a:pPr algn="just" rtl="0">
              <a:buFont typeface="Wingdings" panose="05000000000000000000" pitchFamily="2" charset="2"/>
              <a:buChar char="q"/>
            </a:pPr>
            <a:r>
              <a:rPr lang="en-US" sz="1700" dirty="0">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rPr>
              <a:t>Thrombolytic drugs to dissolve blood clots</a:t>
            </a:r>
          </a:p>
          <a:p>
            <a:pPr algn="just" rtl="0">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 Antiplatelet drugs to prevent the formation of new blood clots</a:t>
            </a:r>
          </a:p>
          <a:p>
            <a:pPr algn="just" rtl="0">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 Surgery such as coronary artery bypass </a:t>
            </a:r>
          </a:p>
          <a:p>
            <a:pPr marL="0" indent="0" rtl="0">
              <a:buNone/>
            </a:pPr>
            <a:endParaRPr lang="ar-SA" sz="1700" b="0" i="0" u="none" strike="noStrike" baseline="0" dirty="0">
              <a:latin typeface="Times New Roman" panose="02020603050405020304" pitchFamily="18" charset="0"/>
              <a:cs typeface="Times New Roman" panose="02020603050405020304" pitchFamily="18" charset="0"/>
            </a:endParaRPr>
          </a:p>
        </p:txBody>
      </p:sp>
      <p:pic>
        <p:nvPicPr>
          <p:cNvPr id="4" name="Picture 3" descr="A diagram of a heart&#10;&#10;Description automatically generated">
            <a:extLst>
              <a:ext uri="{FF2B5EF4-FFF2-40B4-BE49-F238E27FC236}">
                <a16:creationId xmlns:a16="http://schemas.microsoft.com/office/drawing/2014/main" id="{A039DA6B-BA2F-2DD9-094C-B3F89C78465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740754" y="2043972"/>
            <a:ext cx="4792009" cy="2779365"/>
          </a:xfrm>
          <a:prstGeom prst="rect">
            <a:avLst/>
          </a:prstGeom>
        </p:spPr>
      </p:pic>
      <p:grpSp>
        <p:nvGrpSpPr>
          <p:cNvPr id="9231" name="Group 9230">
            <a:extLst>
              <a:ext uri="{FF2B5EF4-FFF2-40B4-BE49-F238E27FC236}">
                <a16:creationId xmlns:a16="http://schemas.microsoft.com/office/drawing/2014/main" id="{6258F736-B256-8039-9DC6-F4E49A5C5AD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H="1">
            <a:off x="9051478" y="0"/>
            <a:ext cx="92522" cy="6858000"/>
            <a:chOff x="12068638" y="0"/>
            <a:chExt cx="123362" cy="6858000"/>
          </a:xfrm>
        </p:grpSpPr>
        <p:sp>
          <p:nvSpPr>
            <p:cNvPr id="9232" name="Rectangle 9231">
              <a:extLst>
                <a:ext uri="{FF2B5EF4-FFF2-40B4-BE49-F238E27FC236}">
                  <a16:creationId xmlns:a16="http://schemas.microsoft.com/office/drawing/2014/main" id="{10B4520A-996E-330C-99DA-69CA4D89E90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2068638" y="0"/>
              <a:ext cx="123362" cy="6858000"/>
            </a:xfrm>
            <a:prstGeom prst="rect">
              <a:avLst/>
            </a:prstGeom>
            <a:gradFill>
              <a:gsLst>
                <a:gs pos="0">
                  <a:schemeClr val="accent2"/>
                </a:gs>
                <a:gs pos="100000">
                  <a:schemeClr val="accent5"/>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233" name="Rectangle 9232">
              <a:extLst>
                <a:ext uri="{FF2B5EF4-FFF2-40B4-BE49-F238E27FC236}">
                  <a16:creationId xmlns:a16="http://schemas.microsoft.com/office/drawing/2014/main" id="{EC8FA945-E356-695F-18D6-CAD4EF34FE4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2068638" y="3527553"/>
              <a:ext cx="123362" cy="3330447"/>
            </a:xfrm>
            <a:prstGeom prst="rect">
              <a:avLst/>
            </a:prstGeom>
            <a:gradFill>
              <a:gsLst>
                <a:gs pos="19000">
                  <a:schemeClr val="accent5">
                    <a:lumMod val="60000"/>
                    <a:lumOff val="40000"/>
                    <a:alpha val="0"/>
                  </a:schemeClr>
                </a:gs>
                <a:gs pos="100000">
                  <a:schemeClr val="accent5">
                    <a:lumMod val="60000"/>
                    <a:lumOff val="40000"/>
                  </a:schemeClr>
                </a:gs>
              </a:gsLst>
              <a:lin ang="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168349572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Anaphylactic shock | Anaphylactic Reaction: Symptoms and Treatment ...">
            <a:extLst>
              <a:ext uri="{FF2B5EF4-FFF2-40B4-BE49-F238E27FC236}">
                <a16:creationId xmlns:a16="http://schemas.microsoft.com/office/drawing/2014/main" id="{FA0DB089-6DAD-ACAC-7799-8F1551D4DBC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4091833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221" name="Rectangle 9220">
            <a:extLst>
              <a:ext uri="{FF2B5EF4-FFF2-40B4-BE49-F238E27FC236}">
                <a16:creationId xmlns:a16="http://schemas.microsoft.com/office/drawing/2014/main" id="{2B97F24A-32CE-4C1C-A50D-3016B394DC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218" name="Rectangle 2"/>
          <p:cNvSpPr>
            <a:spLocks noGrp="1" noChangeArrowheads="1"/>
          </p:cNvSpPr>
          <p:nvPr>
            <p:ph type="title"/>
          </p:nvPr>
        </p:nvSpPr>
        <p:spPr>
          <a:xfrm>
            <a:off x="473202" y="639520"/>
            <a:ext cx="2571750" cy="1719072"/>
          </a:xfrm>
        </p:spPr>
        <p:txBody>
          <a:bodyPr vert="horz" lIns="91440" tIns="45720" rIns="91440" bIns="45720" rtlCol="1" anchor="b">
            <a:normAutofit/>
          </a:bodyPr>
          <a:lstStyle/>
          <a:p>
            <a:pPr rtl="0">
              <a:lnSpc>
                <a:spcPct val="90000"/>
              </a:lnSpc>
            </a:pPr>
            <a:r>
              <a:rPr lang="en-US" sz="2900" b="1" dirty="0">
                <a:latin typeface="Book Antiqua" pitchFamily="18" charset="0"/>
              </a:rPr>
              <a:t>Definition of Anaphylactic Shock</a:t>
            </a:r>
          </a:p>
        </p:txBody>
      </p:sp>
      <p:sp>
        <p:nvSpPr>
          <p:cNvPr id="9222" name="sketch line">
            <a:extLst>
              <a:ext uri="{FF2B5EF4-FFF2-40B4-BE49-F238E27FC236}">
                <a16:creationId xmlns:a16="http://schemas.microsoft.com/office/drawing/2014/main" id="{6357EC4F-235E-4222-A36F-C7878ACE37F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2458" y="2573756"/>
            <a:ext cx="2441321" cy="18288"/>
          </a:xfrm>
          <a:custGeom>
            <a:avLst/>
            <a:gdLst>
              <a:gd name="csX0" fmla="*/ 0 w 2441321"/>
              <a:gd name="csY0" fmla="*/ 0 h 18288"/>
              <a:gd name="csX1" fmla="*/ 585917 w 2441321"/>
              <a:gd name="csY1" fmla="*/ 0 h 18288"/>
              <a:gd name="csX2" fmla="*/ 1196247 w 2441321"/>
              <a:gd name="csY2" fmla="*/ 0 h 18288"/>
              <a:gd name="csX3" fmla="*/ 1806578 w 2441321"/>
              <a:gd name="csY3" fmla="*/ 0 h 18288"/>
              <a:gd name="csX4" fmla="*/ 2441321 w 2441321"/>
              <a:gd name="csY4" fmla="*/ 0 h 18288"/>
              <a:gd name="csX5" fmla="*/ 2441321 w 2441321"/>
              <a:gd name="csY5" fmla="*/ 18288 h 18288"/>
              <a:gd name="csX6" fmla="*/ 1830991 w 2441321"/>
              <a:gd name="csY6" fmla="*/ 18288 h 18288"/>
              <a:gd name="csX7" fmla="*/ 1269487 w 2441321"/>
              <a:gd name="csY7" fmla="*/ 18288 h 18288"/>
              <a:gd name="csX8" fmla="*/ 707983 w 2441321"/>
              <a:gd name="csY8" fmla="*/ 18288 h 18288"/>
              <a:gd name="csX9" fmla="*/ 0 w 2441321"/>
              <a:gd name="csY9" fmla="*/ 18288 h 18288"/>
              <a:gd name="csX10" fmla="*/ 0 w 2441321"/>
              <a:gd name="csY10"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Lst>
            <a:rect l="l" t="t" r="r" b="b"/>
            <a:pathLst>
              <a:path w="2441321" h="18288" fill="none" extrusionOk="0">
                <a:moveTo>
                  <a:pt x="0" y="0"/>
                </a:moveTo>
                <a:cubicBezTo>
                  <a:pt x="273217" y="-17533"/>
                  <a:pt x="355785" y="-4171"/>
                  <a:pt x="585917" y="0"/>
                </a:cubicBezTo>
                <a:cubicBezTo>
                  <a:pt x="816049" y="4171"/>
                  <a:pt x="991446" y="-9419"/>
                  <a:pt x="1196247" y="0"/>
                </a:cubicBezTo>
                <a:cubicBezTo>
                  <a:pt x="1401048" y="9419"/>
                  <a:pt x="1589984" y="-731"/>
                  <a:pt x="1806578" y="0"/>
                </a:cubicBezTo>
                <a:cubicBezTo>
                  <a:pt x="2023172" y="731"/>
                  <a:pt x="2247754" y="8393"/>
                  <a:pt x="2441321" y="0"/>
                </a:cubicBezTo>
                <a:cubicBezTo>
                  <a:pt x="2441167" y="8655"/>
                  <a:pt x="2440437" y="9975"/>
                  <a:pt x="2441321" y="18288"/>
                </a:cubicBezTo>
                <a:cubicBezTo>
                  <a:pt x="2169723" y="30506"/>
                  <a:pt x="2045712" y="39140"/>
                  <a:pt x="1830991" y="18288"/>
                </a:cubicBezTo>
                <a:cubicBezTo>
                  <a:pt x="1616270" y="-2564"/>
                  <a:pt x="1505876" y="3949"/>
                  <a:pt x="1269487" y="18288"/>
                </a:cubicBezTo>
                <a:cubicBezTo>
                  <a:pt x="1033098" y="32627"/>
                  <a:pt x="908661" y="41191"/>
                  <a:pt x="707983" y="18288"/>
                </a:cubicBezTo>
                <a:cubicBezTo>
                  <a:pt x="507305" y="-4615"/>
                  <a:pt x="333592" y="20759"/>
                  <a:pt x="0" y="18288"/>
                </a:cubicBezTo>
                <a:cubicBezTo>
                  <a:pt x="-688" y="11716"/>
                  <a:pt x="875" y="6357"/>
                  <a:pt x="0" y="0"/>
                </a:cubicBezTo>
                <a:close/>
              </a:path>
              <a:path w="2441321" h="18288" stroke="0" extrusionOk="0">
                <a:moveTo>
                  <a:pt x="0" y="0"/>
                </a:moveTo>
                <a:cubicBezTo>
                  <a:pt x="207071" y="-14617"/>
                  <a:pt x="444194" y="-15606"/>
                  <a:pt x="585917" y="0"/>
                </a:cubicBezTo>
                <a:cubicBezTo>
                  <a:pt x="727640" y="15606"/>
                  <a:pt x="904326" y="-79"/>
                  <a:pt x="1123008" y="0"/>
                </a:cubicBezTo>
                <a:cubicBezTo>
                  <a:pt x="1341690" y="79"/>
                  <a:pt x="1600014" y="10401"/>
                  <a:pt x="1782164" y="0"/>
                </a:cubicBezTo>
                <a:cubicBezTo>
                  <a:pt x="1964314" y="-10401"/>
                  <a:pt x="2143537" y="-21488"/>
                  <a:pt x="2441321" y="0"/>
                </a:cubicBezTo>
                <a:cubicBezTo>
                  <a:pt x="2441735" y="5928"/>
                  <a:pt x="2441551" y="11133"/>
                  <a:pt x="2441321" y="18288"/>
                </a:cubicBezTo>
                <a:cubicBezTo>
                  <a:pt x="2166745" y="28773"/>
                  <a:pt x="2078726" y="15476"/>
                  <a:pt x="1879817" y="18288"/>
                </a:cubicBezTo>
                <a:cubicBezTo>
                  <a:pt x="1680908" y="21100"/>
                  <a:pt x="1548770" y="-4127"/>
                  <a:pt x="1318313" y="18288"/>
                </a:cubicBezTo>
                <a:cubicBezTo>
                  <a:pt x="1087856" y="40703"/>
                  <a:pt x="894613" y="3927"/>
                  <a:pt x="659157" y="18288"/>
                </a:cubicBezTo>
                <a:cubicBezTo>
                  <a:pt x="423701" y="32649"/>
                  <a:pt x="246611" y="33975"/>
                  <a:pt x="0" y="18288"/>
                </a:cubicBezTo>
                <a:cubicBezTo>
                  <a:pt x="-348" y="10388"/>
                  <a:pt x="-12" y="3969"/>
                  <a:pt x="0" y="0"/>
                </a:cubicBezTo>
                <a:close/>
              </a:path>
            </a:pathLst>
          </a:custGeom>
          <a:solidFill>
            <a:schemeClr val="accent2"/>
          </a:solidFill>
          <a:ln w="38100"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219" name="Rectangle 3"/>
          <p:cNvSpPr>
            <a:spLocks noGrp="1" noChangeArrowheads="1"/>
          </p:cNvSpPr>
          <p:nvPr>
            <p:ph idx="1"/>
          </p:nvPr>
        </p:nvSpPr>
        <p:spPr>
          <a:xfrm>
            <a:off x="473202" y="2807208"/>
            <a:ext cx="2571750" cy="3410712"/>
          </a:xfrm>
        </p:spPr>
        <p:txBody>
          <a:bodyPr anchor="t">
            <a:normAutofit/>
          </a:bodyPr>
          <a:lstStyle/>
          <a:p>
            <a:pPr marL="0" indent="0" algn="just" rtl="0">
              <a:buNone/>
            </a:pPr>
            <a:r>
              <a:rPr lang="en-US" sz="2400" i="0" u="none" strike="noStrike" baseline="0" dirty="0">
                <a:latin typeface="Times New Roman" panose="02020603050405020304" pitchFamily="18" charset="0"/>
                <a:cs typeface="Times New Roman" panose="02020603050405020304" pitchFamily="18" charset="0"/>
              </a:rPr>
              <a:t>Is a severe potentially life-threatening allergic reaction. It can occur within seconds or minutes of exposure to the allergen.</a:t>
            </a:r>
          </a:p>
          <a:p>
            <a:pPr marL="0" indent="0" rtl="0">
              <a:buNone/>
            </a:pPr>
            <a:endParaRPr lang="en-US" sz="1900" i="0" u="none" strike="noStrike" baseline="0" dirty="0">
              <a:latin typeface="Times New Roman" panose="02020603050405020304" pitchFamily="18" charset="0"/>
              <a:cs typeface="Times New Roman" panose="02020603050405020304" pitchFamily="18" charset="0"/>
            </a:endParaRPr>
          </a:p>
        </p:txBody>
      </p:sp>
      <p:pic>
        <p:nvPicPr>
          <p:cNvPr id="9223" name="Graphic 9222" descr="Danger">
            <a:extLst>
              <a:ext uri="{FF2B5EF4-FFF2-40B4-BE49-F238E27FC236}">
                <a16:creationId xmlns:a16="http://schemas.microsoft.com/office/drawing/2014/main" id="{E20151D2-EA27-2672-7759-F84F3BCC103D}"/>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3490722" y="840105"/>
            <a:ext cx="5177790" cy="5177790"/>
          </a:xfrm>
          <a:prstGeom prst="rect">
            <a:avLst/>
          </a:prstGeom>
        </p:spPr>
      </p:pic>
    </p:spTree>
    <p:extLst>
      <p:ext uri="{BB962C8B-B14F-4D97-AF65-F5344CB8AC3E}">
        <p14:creationId xmlns:p14="http://schemas.microsoft.com/office/powerpoint/2010/main" val="119595525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223" name="Rectangle 9222">
            <a:extLst>
              <a:ext uri="{FF2B5EF4-FFF2-40B4-BE49-F238E27FC236}">
                <a16:creationId xmlns:a16="http://schemas.microsoft.com/office/drawing/2014/main" id="{A4AC5506-6312-4701-8D3C-40187889A94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51752"/>
            <a:ext cx="9144000" cy="73655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218" name="Rectangle 2"/>
          <p:cNvSpPr>
            <a:spLocks noGrp="1" noChangeArrowheads="1"/>
          </p:cNvSpPr>
          <p:nvPr>
            <p:ph type="title"/>
          </p:nvPr>
        </p:nvSpPr>
        <p:spPr>
          <a:xfrm>
            <a:off x="417399" y="643467"/>
            <a:ext cx="8408193" cy="744836"/>
          </a:xfrm>
        </p:spPr>
        <p:txBody>
          <a:bodyPr vert="horz" lIns="91440" tIns="45720" rIns="91440" bIns="45720" rtlCol="0" anchor="ctr">
            <a:normAutofit/>
          </a:bodyPr>
          <a:lstStyle/>
          <a:p>
            <a:pPr rtl="0">
              <a:lnSpc>
                <a:spcPct val="90000"/>
              </a:lnSpc>
            </a:pPr>
            <a:r>
              <a:rPr lang="en-US" sz="2800" b="1" kern="1200">
                <a:solidFill>
                  <a:schemeClr val="bg1"/>
                </a:solidFill>
                <a:latin typeface="+mj-lt"/>
                <a:ea typeface="+mj-ea"/>
                <a:cs typeface="+mj-cs"/>
              </a:rPr>
              <a:t>Pathophysiology of anaphylactic Shock</a:t>
            </a:r>
          </a:p>
        </p:txBody>
      </p:sp>
      <p:pic>
        <p:nvPicPr>
          <p:cNvPr id="6" name="Picture 5" descr="A hand reaching out to a green cell&#10;&#10;Description automatically generated">
            <a:extLst>
              <a:ext uri="{FF2B5EF4-FFF2-40B4-BE49-F238E27FC236}">
                <a16:creationId xmlns:a16="http://schemas.microsoft.com/office/drawing/2014/main" id="{ED01C136-F9E4-1852-3E05-F12EF904E8B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82600" y="1786733"/>
            <a:ext cx="8178799" cy="4171187"/>
          </a:xfrm>
          <a:prstGeom prst="rect">
            <a:avLst/>
          </a:prstGeom>
        </p:spPr>
      </p:pic>
    </p:spTree>
    <p:extLst>
      <p:ext uri="{BB962C8B-B14F-4D97-AF65-F5344CB8AC3E}">
        <p14:creationId xmlns:p14="http://schemas.microsoft.com/office/powerpoint/2010/main" val="161054209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228" name="Rectangle 9227">
            <a:extLst>
              <a:ext uri="{FF2B5EF4-FFF2-40B4-BE49-F238E27FC236}">
                <a16:creationId xmlns:a16="http://schemas.microsoft.com/office/drawing/2014/main" id="{A4AC5506-6312-4701-8D3C-40187889A94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51752"/>
            <a:ext cx="9144000" cy="73655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218" name="Rectangle 2"/>
          <p:cNvSpPr>
            <a:spLocks noGrp="1" noChangeArrowheads="1"/>
          </p:cNvSpPr>
          <p:nvPr>
            <p:ph type="title"/>
          </p:nvPr>
        </p:nvSpPr>
        <p:spPr>
          <a:xfrm>
            <a:off x="417399" y="643467"/>
            <a:ext cx="8408193" cy="744836"/>
          </a:xfrm>
        </p:spPr>
        <p:txBody>
          <a:bodyPr vert="horz" lIns="91440" tIns="45720" rIns="91440" bIns="45720" rtlCol="0" anchor="ctr">
            <a:normAutofit/>
          </a:bodyPr>
          <a:lstStyle/>
          <a:p>
            <a:pPr rtl="0">
              <a:lnSpc>
                <a:spcPct val="90000"/>
              </a:lnSpc>
            </a:pPr>
            <a:r>
              <a:rPr lang="en-US" sz="2800" b="1" kern="1200" dirty="0">
                <a:solidFill>
                  <a:schemeClr val="bg1"/>
                </a:solidFill>
                <a:latin typeface="+mj-lt"/>
                <a:ea typeface="+mj-ea"/>
                <a:cs typeface="+mj-cs"/>
              </a:rPr>
              <a:t>Pathophysiology of anaphylactic Shock</a:t>
            </a:r>
          </a:p>
        </p:txBody>
      </p:sp>
      <p:pic>
        <p:nvPicPr>
          <p:cNvPr id="3" name="Picture 2" descr="A diagram of a blood pressure&#10;&#10;Description automatically generated">
            <a:extLst>
              <a:ext uri="{FF2B5EF4-FFF2-40B4-BE49-F238E27FC236}">
                <a16:creationId xmlns:a16="http://schemas.microsoft.com/office/drawing/2014/main" id="{DF41D3E2-0DEC-E99C-8FAF-C53D94519BE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3815" y="1675227"/>
            <a:ext cx="7416369" cy="4394199"/>
          </a:xfrm>
          <a:prstGeom prst="rect">
            <a:avLst/>
          </a:prstGeom>
        </p:spPr>
      </p:pic>
    </p:spTree>
    <p:extLst>
      <p:ext uri="{BB962C8B-B14F-4D97-AF65-F5344CB8AC3E}">
        <p14:creationId xmlns:p14="http://schemas.microsoft.com/office/powerpoint/2010/main" val="184128564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248" name="Rectangle 9247">
            <a:extLst>
              <a:ext uri="{FF2B5EF4-FFF2-40B4-BE49-F238E27FC236}">
                <a16:creationId xmlns:a16="http://schemas.microsoft.com/office/drawing/2014/main" id="{7517A47C-B2E5-4B79-8061-D74B1311AF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9250" name="Freeform: Shape 9249">
            <a:extLst>
              <a:ext uri="{FF2B5EF4-FFF2-40B4-BE49-F238E27FC236}">
                <a16:creationId xmlns:a16="http://schemas.microsoft.com/office/drawing/2014/main" id="{C505E780-2083-4CB5-A42A-5E0E2908ECC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3614166" cy="6858000"/>
          </a:xfrm>
          <a:custGeom>
            <a:avLst/>
            <a:gdLst>
              <a:gd name="connsiteX0" fmla="*/ 0 w 4818889"/>
              <a:gd name="connsiteY0" fmla="*/ 0 h 6858000"/>
              <a:gd name="connsiteX1" fmla="*/ 3605911 w 4818889"/>
              <a:gd name="connsiteY1" fmla="*/ 0 h 6858000"/>
              <a:gd name="connsiteX2" fmla="*/ 3668894 w 4818889"/>
              <a:gd name="connsiteY2" fmla="*/ 69271 h 6858000"/>
              <a:gd name="connsiteX3" fmla="*/ 4818889 w 4818889"/>
              <a:gd name="connsiteY3" fmla="*/ 3429000 h 6858000"/>
              <a:gd name="connsiteX4" fmla="*/ 3668894 w 4818889"/>
              <a:gd name="connsiteY4" fmla="*/ 6788730 h 6858000"/>
              <a:gd name="connsiteX5" fmla="*/ 3605911 w 4818889"/>
              <a:gd name="connsiteY5" fmla="*/ 6858000 h 6858000"/>
              <a:gd name="connsiteX6" fmla="*/ 0 w 4818889"/>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818889" h="6858000">
                <a:moveTo>
                  <a:pt x="0" y="0"/>
                </a:moveTo>
                <a:lnTo>
                  <a:pt x="3605911" y="0"/>
                </a:lnTo>
                <a:lnTo>
                  <a:pt x="3668894" y="69271"/>
                </a:lnTo>
                <a:cubicBezTo>
                  <a:pt x="4379420" y="929100"/>
                  <a:pt x="4818889" y="2116944"/>
                  <a:pt x="4818889" y="3429000"/>
                </a:cubicBezTo>
                <a:cubicBezTo>
                  <a:pt x="4818889" y="4741056"/>
                  <a:pt x="4379420" y="5928900"/>
                  <a:pt x="3668894" y="6788730"/>
                </a:cubicBezTo>
                <a:lnTo>
                  <a:pt x="3605911" y="6858000"/>
                </a:lnTo>
                <a:lnTo>
                  <a:pt x="0" y="6858000"/>
                </a:lnTo>
                <a:close/>
              </a:path>
            </a:pathLst>
          </a:custGeom>
          <a:ln w="9525">
            <a:solidFill>
              <a:srgbClr val="EFEFEF"/>
            </a:solidFill>
          </a:ln>
          <a:effectLst>
            <a:outerShdw blurRad="88900" dist="38100" algn="l" rotWithShape="0">
              <a:schemeClr val="bg1">
                <a:lumMod val="8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9252" name="Freeform: Shape 9251">
            <a:extLst>
              <a:ext uri="{FF2B5EF4-FFF2-40B4-BE49-F238E27FC236}">
                <a16:creationId xmlns:a16="http://schemas.microsoft.com/office/drawing/2014/main" id="{D2C0AE1C-0118-41AE-8A10-7CDCBF10E96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3608608" cy="6858000"/>
          </a:xfrm>
          <a:custGeom>
            <a:avLst/>
            <a:gdLst>
              <a:gd name="connsiteX0" fmla="*/ 0 w 4811477"/>
              <a:gd name="connsiteY0" fmla="*/ 0 h 6858000"/>
              <a:gd name="connsiteX1" fmla="*/ 3598499 w 4811477"/>
              <a:gd name="connsiteY1" fmla="*/ 0 h 6858000"/>
              <a:gd name="connsiteX2" fmla="*/ 3661482 w 4811477"/>
              <a:gd name="connsiteY2" fmla="*/ 69271 h 6858000"/>
              <a:gd name="connsiteX3" fmla="*/ 4811477 w 4811477"/>
              <a:gd name="connsiteY3" fmla="*/ 3429000 h 6858000"/>
              <a:gd name="connsiteX4" fmla="*/ 3661482 w 4811477"/>
              <a:gd name="connsiteY4" fmla="*/ 6788730 h 6858000"/>
              <a:gd name="connsiteX5" fmla="*/ 3598499 w 4811477"/>
              <a:gd name="connsiteY5" fmla="*/ 6858000 h 6858000"/>
              <a:gd name="connsiteX6" fmla="*/ 0 w 4811477"/>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811477" h="6858000">
                <a:moveTo>
                  <a:pt x="0" y="0"/>
                </a:moveTo>
                <a:lnTo>
                  <a:pt x="3598499" y="0"/>
                </a:lnTo>
                <a:lnTo>
                  <a:pt x="3661482" y="69271"/>
                </a:lnTo>
                <a:cubicBezTo>
                  <a:pt x="4372008" y="929100"/>
                  <a:pt x="4811477" y="2116944"/>
                  <a:pt x="4811477" y="3429000"/>
                </a:cubicBezTo>
                <a:cubicBezTo>
                  <a:pt x="4811477" y="4741056"/>
                  <a:pt x="4372008" y="5928900"/>
                  <a:pt x="3661482" y="6788730"/>
                </a:cubicBezTo>
                <a:lnTo>
                  <a:pt x="3598499" y="6858000"/>
                </a:lnTo>
                <a:lnTo>
                  <a:pt x="0" y="6858000"/>
                </a:lnTo>
                <a:close/>
              </a:path>
            </a:pathLst>
          </a:cu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218" name="Rectangle 2"/>
          <p:cNvSpPr>
            <a:spLocks noGrp="1" noChangeArrowheads="1"/>
          </p:cNvSpPr>
          <p:nvPr>
            <p:ph type="title"/>
          </p:nvPr>
        </p:nvSpPr>
        <p:spPr>
          <a:xfrm>
            <a:off x="466344" y="1161288"/>
            <a:ext cx="2702052" cy="4526280"/>
          </a:xfrm>
        </p:spPr>
        <p:txBody>
          <a:bodyPr vert="horz" lIns="91440" tIns="45720" rIns="91440" bIns="45720" rtlCol="1">
            <a:normAutofit/>
          </a:bodyPr>
          <a:lstStyle/>
          <a:p>
            <a:pPr rtl="0"/>
            <a:r>
              <a:rPr lang="en-US" sz="3500" b="1">
                <a:latin typeface="Book Antiqua" pitchFamily="18" charset="0"/>
              </a:rPr>
              <a:t>Signs &amp; Symptoms</a:t>
            </a:r>
          </a:p>
        </p:txBody>
      </p:sp>
      <p:sp>
        <p:nvSpPr>
          <p:cNvPr id="9254" name="Rectangle 9253">
            <a:extLst>
              <a:ext uri="{FF2B5EF4-FFF2-40B4-BE49-F238E27FC236}">
                <a16:creationId xmlns:a16="http://schemas.microsoft.com/office/drawing/2014/main" id="{463EEC44-1BA3-44ED-81FC-A644B04B2A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3081528"/>
            <a:ext cx="96012"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graphicFrame>
        <p:nvGraphicFramePr>
          <p:cNvPr id="9244" name="Rectangle 3">
            <a:extLst>
              <a:ext uri="{FF2B5EF4-FFF2-40B4-BE49-F238E27FC236}">
                <a16:creationId xmlns:a16="http://schemas.microsoft.com/office/drawing/2014/main" id="{1C04351D-16DB-050B-37FE-ED200DE4F13D}"/>
              </a:ext>
            </a:extLst>
          </p:cNvPr>
          <p:cNvGraphicFramePr>
            <a:graphicFrameLocks noGrp="1"/>
          </p:cNvGraphicFramePr>
          <p:nvPr>
            <p:ph idx="1"/>
            <p:extLst>
              <p:ext uri="{D42A27DB-BD31-4B8C-83A1-F6EECF244321}">
                <p14:modId xmlns:p14="http://schemas.microsoft.com/office/powerpoint/2010/main" val="394035847"/>
              </p:ext>
            </p:extLst>
          </p:nvPr>
        </p:nvGraphicFramePr>
        <p:xfrm>
          <a:off x="3977640" y="676656"/>
          <a:ext cx="4773168" cy="551383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91154469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221" name="Rectangle 9220">
            <a:extLst>
              <a:ext uri="{FF2B5EF4-FFF2-40B4-BE49-F238E27FC236}">
                <a16:creationId xmlns:a16="http://schemas.microsoft.com/office/drawing/2014/main" id="{2B97F24A-32CE-4C1C-A50D-3016B394DC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218" name="Rectangle 2"/>
          <p:cNvSpPr>
            <a:spLocks noGrp="1" noChangeArrowheads="1"/>
          </p:cNvSpPr>
          <p:nvPr>
            <p:ph type="title"/>
          </p:nvPr>
        </p:nvSpPr>
        <p:spPr>
          <a:xfrm>
            <a:off x="473202" y="639520"/>
            <a:ext cx="2571750" cy="1719072"/>
          </a:xfrm>
        </p:spPr>
        <p:txBody>
          <a:bodyPr vert="horz" lIns="91440" tIns="45720" rIns="91440" bIns="45720" rtlCol="1" anchor="b">
            <a:normAutofit/>
          </a:bodyPr>
          <a:lstStyle/>
          <a:p>
            <a:pPr rtl="0"/>
            <a:r>
              <a:rPr lang="en-US" sz="4000" b="1">
                <a:latin typeface="Book Antiqua" pitchFamily="18" charset="0"/>
              </a:rPr>
              <a:t>Diagnosis</a:t>
            </a:r>
          </a:p>
        </p:txBody>
      </p:sp>
      <p:sp>
        <p:nvSpPr>
          <p:cNvPr id="9222" name="sketch line">
            <a:extLst>
              <a:ext uri="{FF2B5EF4-FFF2-40B4-BE49-F238E27FC236}">
                <a16:creationId xmlns:a16="http://schemas.microsoft.com/office/drawing/2014/main" id="{CD8B4F24-440B-49E9-B85D-733523DC06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2458" y="2573756"/>
            <a:ext cx="2441321" cy="18288"/>
          </a:xfrm>
          <a:custGeom>
            <a:avLst/>
            <a:gdLst>
              <a:gd name="csX0" fmla="*/ 0 w 2441321"/>
              <a:gd name="csY0" fmla="*/ 0 h 18288"/>
              <a:gd name="csX1" fmla="*/ 585917 w 2441321"/>
              <a:gd name="csY1" fmla="*/ 0 h 18288"/>
              <a:gd name="csX2" fmla="*/ 1196247 w 2441321"/>
              <a:gd name="csY2" fmla="*/ 0 h 18288"/>
              <a:gd name="csX3" fmla="*/ 1806578 w 2441321"/>
              <a:gd name="csY3" fmla="*/ 0 h 18288"/>
              <a:gd name="csX4" fmla="*/ 2441321 w 2441321"/>
              <a:gd name="csY4" fmla="*/ 0 h 18288"/>
              <a:gd name="csX5" fmla="*/ 2441321 w 2441321"/>
              <a:gd name="csY5" fmla="*/ 18288 h 18288"/>
              <a:gd name="csX6" fmla="*/ 1830991 w 2441321"/>
              <a:gd name="csY6" fmla="*/ 18288 h 18288"/>
              <a:gd name="csX7" fmla="*/ 1269487 w 2441321"/>
              <a:gd name="csY7" fmla="*/ 18288 h 18288"/>
              <a:gd name="csX8" fmla="*/ 707983 w 2441321"/>
              <a:gd name="csY8" fmla="*/ 18288 h 18288"/>
              <a:gd name="csX9" fmla="*/ 0 w 2441321"/>
              <a:gd name="csY9" fmla="*/ 18288 h 18288"/>
              <a:gd name="csX10" fmla="*/ 0 w 2441321"/>
              <a:gd name="csY10"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Lst>
            <a:rect l="l" t="t" r="r" b="b"/>
            <a:pathLst>
              <a:path w="2441321" h="18288" fill="none" extrusionOk="0">
                <a:moveTo>
                  <a:pt x="0" y="0"/>
                </a:moveTo>
                <a:cubicBezTo>
                  <a:pt x="273217" y="-17533"/>
                  <a:pt x="355785" y="-4171"/>
                  <a:pt x="585917" y="0"/>
                </a:cubicBezTo>
                <a:cubicBezTo>
                  <a:pt x="816049" y="4171"/>
                  <a:pt x="991446" y="-9419"/>
                  <a:pt x="1196247" y="0"/>
                </a:cubicBezTo>
                <a:cubicBezTo>
                  <a:pt x="1401048" y="9419"/>
                  <a:pt x="1589984" y="-731"/>
                  <a:pt x="1806578" y="0"/>
                </a:cubicBezTo>
                <a:cubicBezTo>
                  <a:pt x="2023172" y="731"/>
                  <a:pt x="2247754" y="8393"/>
                  <a:pt x="2441321" y="0"/>
                </a:cubicBezTo>
                <a:cubicBezTo>
                  <a:pt x="2441167" y="8655"/>
                  <a:pt x="2440437" y="9975"/>
                  <a:pt x="2441321" y="18288"/>
                </a:cubicBezTo>
                <a:cubicBezTo>
                  <a:pt x="2169723" y="30506"/>
                  <a:pt x="2045712" y="39140"/>
                  <a:pt x="1830991" y="18288"/>
                </a:cubicBezTo>
                <a:cubicBezTo>
                  <a:pt x="1616270" y="-2564"/>
                  <a:pt x="1505876" y="3949"/>
                  <a:pt x="1269487" y="18288"/>
                </a:cubicBezTo>
                <a:cubicBezTo>
                  <a:pt x="1033098" y="32627"/>
                  <a:pt x="908661" y="41191"/>
                  <a:pt x="707983" y="18288"/>
                </a:cubicBezTo>
                <a:cubicBezTo>
                  <a:pt x="507305" y="-4615"/>
                  <a:pt x="333592" y="20759"/>
                  <a:pt x="0" y="18288"/>
                </a:cubicBezTo>
                <a:cubicBezTo>
                  <a:pt x="-688" y="11716"/>
                  <a:pt x="875" y="6357"/>
                  <a:pt x="0" y="0"/>
                </a:cubicBezTo>
                <a:close/>
              </a:path>
              <a:path w="2441321" h="18288" stroke="0" extrusionOk="0">
                <a:moveTo>
                  <a:pt x="0" y="0"/>
                </a:moveTo>
                <a:cubicBezTo>
                  <a:pt x="207071" y="-14617"/>
                  <a:pt x="444194" y="-15606"/>
                  <a:pt x="585917" y="0"/>
                </a:cubicBezTo>
                <a:cubicBezTo>
                  <a:pt x="727640" y="15606"/>
                  <a:pt x="904326" y="-79"/>
                  <a:pt x="1123008" y="0"/>
                </a:cubicBezTo>
                <a:cubicBezTo>
                  <a:pt x="1341690" y="79"/>
                  <a:pt x="1600014" y="10401"/>
                  <a:pt x="1782164" y="0"/>
                </a:cubicBezTo>
                <a:cubicBezTo>
                  <a:pt x="1964314" y="-10401"/>
                  <a:pt x="2143537" y="-21488"/>
                  <a:pt x="2441321" y="0"/>
                </a:cubicBezTo>
                <a:cubicBezTo>
                  <a:pt x="2441735" y="5928"/>
                  <a:pt x="2441551" y="11133"/>
                  <a:pt x="2441321" y="18288"/>
                </a:cubicBezTo>
                <a:cubicBezTo>
                  <a:pt x="2166745" y="28773"/>
                  <a:pt x="2078726" y="15476"/>
                  <a:pt x="1879817" y="18288"/>
                </a:cubicBezTo>
                <a:cubicBezTo>
                  <a:pt x="1680908" y="21100"/>
                  <a:pt x="1548770" y="-4127"/>
                  <a:pt x="1318313" y="18288"/>
                </a:cubicBezTo>
                <a:cubicBezTo>
                  <a:pt x="1087856" y="40703"/>
                  <a:pt x="894613" y="3927"/>
                  <a:pt x="659157" y="18288"/>
                </a:cubicBezTo>
                <a:cubicBezTo>
                  <a:pt x="423701" y="32649"/>
                  <a:pt x="246611" y="33975"/>
                  <a:pt x="0" y="18288"/>
                </a:cubicBezTo>
                <a:cubicBezTo>
                  <a:pt x="-348" y="10388"/>
                  <a:pt x="-12" y="3969"/>
                  <a:pt x="0" y="0"/>
                </a:cubicBezTo>
                <a:close/>
              </a:path>
            </a:pathLst>
          </a:custGeom>
          <a:solidFill>
            <a:schemeClr val="accent2"/>
          </a:solidFill>
          <a:ln w="38100"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219" name="Rectangle 3"/>
          <p:cNvSpPr>
            <a:spLocks noGrp="1" noChangeArrowheads="1"/>
          </p:cNvSpPr>
          <p:nvPr>
            <p:ph idx="1"/>
          </p:nvPr>
        </p:nvSpPr>
        <p:spPr>
          <a:xfrm>
            <a:off x="473202" y="2807208"/>
            <a:ext cx="2571750" cy="3410712"/>
          </a:xfrm>
        </p:spPr>
        <p:txBody>
          <a:bodyPr anchor="t">
            <a:normAutofit/>
          </a:bodyPr>
          <a:lstStyle/>
          <a:p>
            <a:pPr rtl="0">
              <a:buFont typeface="Wingdings" panose="05000000000000000000" pitchFamily="2" charset="2"/>
              <a:buChar char="q"/>
            </a:pPr>
            <a:r>
              <a:rPr lang="en-US" sz="1900" dirty="0">
                <a:latin typeface="Times New Roman" panose="02020603050405020304" pitchFamily="18" charset="0"/>
                <a:cs typeface="Times New Roman" panose="02020603050405020304" pitchFamily="18" charset="0"/>
              </a:rPr>
              <a:t> Plasma histamine</a:t>
            </a:r>
          </a:p>
          <a:p>
            <a:pPr rtl="0">
              <a:buFont typeface="Wingdings" panose="05000000000000000000" pitchFamily="2" charset="2"/>
              <a:buChar char="q"/>
            </a:pPr>
            <a:r>
              <a:rPr lang="en-US" sz="1900" b="0" i="0" u="none" strike="noStrike" baseline="0" dirty="0">
                <a:latin typeface="Times New Roman" panose="02020603050405020304" pitchFamily="18" charset="0"/>
                <a:cs typeface="Times New Roman" panose="02020603050405020304" pitchFamily="18" charset="0"/>
              </a:rPr>
              <a:t> Serum or plasma total tryptase</a:t>
            </a:r>
          </a:p>
          <a:p>
            <a:pPr marL="0" indent="0" rtl="0">
              <a:buNone/>
            </a:pPr>
            <a:r>
              <a:rPr lang="en-US" sz="1900" dirty="0">
                <a:latin typeface="Times New Roman" panose="02020603050405020304" pitchFamily="18" charset="0"/>
                <a:cs typeface="Times New Roman" panose="02020603050405020304" pitchFamily="18" charset="0"/>
              </a:rPr>
              <a:t> </a:t>
            </a:r>
            <a:endParaRPr lang="en-US" sz="1900" b="0" i="0" u="none" strike="noStrike" baseline="0" dirty="0">
              <a:latin typeface="Times New Roman" panose="02020603050405020304" pitchFamily="18" charset="0"/>
              <a:cs typeface="Times New Roman" panose="02020603050405020304" pitchFamily="18" charset="0"/>
            </a:endParaRPr>
          </a:p>
          <a:p>
            <a:pPr marL="0" indent="0" rtl="0">
              <a:buNone/>
            </a:pPr>
            <a:endParaRPr lang="en-US" sz="1900" b="0" i="0" u="none" strike="noStrike" baseline="0" dirty="0">
              <a:latin typeface="Times New Roman" panose="02020603050405020304" pitchFamily="18" charset="0"/>
              <a:cs typeface="Times New Roman" panose="02020603050405020304" pitchFamily="18" charset="0"/>
            </a:endParaRPr>
          </a:p>
          <a:p>
            <a:pPr marL="0" indent="0" rtl="0">
              <a:buNone/>
            </a:pPr>
            <a:endParaRPr lang="ar-SA" sz="1900" b="0" i="0" u="none" strike="noStrike" baseline="0" dirty="0">
              <a:latin typeface="Times New Roman" panose="02020603050405020304" pitchFamily="18" charset="0"/>
              <a:cs typeface="Times New Roman" panose="02020603050405020304" pitchFamily="18" charset="0"/>
            </a:endParaRPr>
          </a:p>
        </p:txBody>
      </p:sp>
      <p:pic>
        <p:nvPicPr>
          <p:cNvPr id="3" name="Picture 2" descr="A red star shaped sign with white text&#10;&#10;Description automatically generated">
            <a:extLst>
              <a:ext uri="{FF2B5EF4-FFF2-40B4-BE49-F238E27FC236}">
                <a16:creationId xmlns:a16="http://schemas.microsoft.com/office/drawing/2014/main" id="{638C81F6-335A-8BFA-5CD6-0BC780637CC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490722" y="2234125"/>
            <a:ext cx="5177790" cy="2389749"/>
          </a:xfrm>
          <a:prstGeom prst="rect">
            <a:avLst/>
          </a:prstGeom>
        </p:spPr>
      </p:pic>
    </p:spTree>
    <p:extLst>
      <p:ext uri="{BB962C8B-B14F-4D97-AF65-F5344CB8AC3E}">
        <p14:creationId xmlns:p14="http://schemas.microsoft.com/office/powerpoint/2010/main" val="369912249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228" name="Rectangle 9227">
            <a:extLst>
              <a:ext uri="{FF2B5EF4-FFF2-40B4-BE49-F238E27FC236}">
                <a16:creationId xmlns:a16="http://schemas.microsoft.com/office/drawing/2014/main" id="{7517A47C-B2E5-4B79-8061-D74B1311AF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9230" name="Freeform: Shape 9229">
            <a:extLst>
              <a:ext uri="{FF2B5EF4-FFF2-40B4-BE49-F238E27FC236}">
                <a16:creationId xmlns:a16="http://schemas.microsoft.com/office/drawing/2014/main" id="{C505E780-2083-4CB5-A42A-5E0E2908ECC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3614166" cy="6858000"/>
          </a:xfrm>
          <a:custGeom>
            <a:avLst/>
            <a:gdLst>
              <a:gd name="connsiteX0" fmla="*/ 0 w 4818889"/>
              <a:gd name="connsiteY0" fmla="*/ 0 h 6858000"/>
              <a:gd name="connsiteX1" fmla="*/ 3605911 w 4818889"/>
              <a:gd name="connsiteY1" fmla="*/ 0 h 6858000"/>
              <a:gd name="connsiteX2" fmla="*/ 3668894 w 4818889"/>
              <a:gd name="connsiteY2" fmla="*/ 69271 h 6858000"/>
              <a:gd name="connsiteX3" fmla="*/ 4818889 w 4818889"/>
              <a:gd name="connsiteY3" fmla="*/ 3429000 h 6858000"/>
              <a:gd name="connsiteX4" fmla="*/ 3668894 w 4818889"/>
              <a:gd name="connsiteY4" fmla="*/ 6788730 h 6858000"/>
              <a:gd name="connsiteX5" fmla="*/ 3605911 w 4818889"/>
              <a:gd name="connsiteY5" fmla="*/ 6858000 h 6858000"/>
              <a:gd name="connsiteX6" fmla="*/ 0 w 4818889"/>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818889" h="6858000">
                <a:moveTo>
                  <a:pt x="0" y="0"/>
                </a:moveTo>
                <a:lnTo>
                  <a:pt x="3605911" y="0"/>
                </a:lnTo>
                <a:lnTo>
                  <a:pt x="3668894" y="69271"/>
                </a:lnTo>
                <a:cubicBezTo>
                  <a:pt x="4379420" y="929100"/>
                  <a:pt x="4818889" y="2116944"/>
                  <a:pt x="4818889" y="3429000"/>
                </a:cubicBezTo>
                <a:cubicBezTo>
                  <a:pt x="4818889" y="4741056"/>
                  <a:pt x="4379420" y="5928900"/>
                  <a:pt x="3668894" y="6788730"/>
                </a:cubicBezTo>
                <a:lnTo>
                  <a:pt x="3605911" y="6858000"/>
                </a:lnTo>
                <a:lnTo>
                  <a:pt x="0" y="6858000"/>
                </a:lnTo>
                <a:close/>
              </a:path>
            </a:pathLst>
          </a:custGeom>
          <a:ln w="9525">
            <a:solidFill>
              <a:srgbClr val="EFEFEF"/>
            </a:solidFill>
          </a:ln>
          <a:effectLst>
            <a:outerShdw blurRad="88900" dist="38100" algn="l" rotWithShape="0">
              <a:schemeClr val="bg1">
                <a:lumMod val="8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9232" name="Freeform: Shape 9231">
            <a:extLst>
              <a:ext uri="{FF2B5EF4-FFF2-40B4-BE49-F238E27FC236}">
                <a16:creationId xmlns:a16="http://schemas.microsoft.com/office/drawing/2014/main" id="{D2C0AE1C-0118-41AE-8A10-7CDCBF10E96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3608608" cy="6858000"/>
          </a:xfrm>
          <a:custGeom>
            <a:avLst/>
            <a:gdLst>
              <a:gd name="connsiteX0" fmla="*/ 0 w 4811477"/>
              <a:gd name="connsiteY0" fmla="*/ 0 h 6858000"/>
              <a:gd name="connsiteX1" fmla="*/ 3598499 w 4811477"/>
              <a:gd name="connsiteY1" fmla="*/ 0 h 6858000"/>
              <a:gd name="connsiteX2" fmla="*/ 3661482 w 4811477"/>
              <a:gd name="connsiteY2" fmla="*/ 69271 h 6858000"/>
              <a:gd name="connsiteX3" fmla="*/ 4811477 w 4811477"/>
              <a:gd name="connsiteY3" fmla="*/ 3429000 h 6858000"/>
              <a:gd name="connsiteX4" fmla="*/ 3661482 w 4811477"/>
              <a:gd name="connsiteY4" fmla="*/ 6788730 h 6858000"/>
              <a:gd name="connsiteX5" fmla="*/ 3598499 w 4811477"/>
              <a:gd name="connsiteY5" fmla="*/ 6858000 h 6858000"/>
              <a:gd name="connsiteX6" fmla="*/ 0 w 4811477"/>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811477" h="6858000">
                <a:moveTo>
                  <a:pt x="0" y="0"/>
                </a:moveTo>
                <a:lnTo>
                  <a:pt x="3598499" y="0"/>
                </a:lnTo>
                <a:lnTo>
                  <a:pt x="3661482" y="69271"/>
                </a:lnTo>
                <a:cubicBezTo>
                  <a:pt x="4372008" y="929100"/>
                  <a:pt x="4811477" y="2116944"/>
                  <a:pt x="4811477" y="3429000"/>
                </a:cubicBezTo>
                <a:cubicBezTo>
                  <a:pt x="4811477" y="4741056"/>
                  <a:pt x="4372008" y="5928900"/>
                  <a:pt x="3661482" y="6788730"/>
                </a:cubicBezTo>
                <a:lnTo>
                  <a:pt x="3598499" y="6858000"/>
                </a:lnTo>
                <a:lnTo>
                  <a:pt x="0" y="6858000"/>
                </a:lnTo>
                <a:close/>
              </a:path>
            </a:pathLst>
          </a:cu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218" name="Rectangle 2"/>
          <p:cNvSpPr>
            <a:spLocks noGrp="1" noChangeArrowheads="1"/>
          </p:cNvSpPr>
          <p:nvPr>
            <p:ph type="title"/>
          </p:nvPr>
        </p:nvSpPr>
        <p:spPr>
          <a:xfrm>
            <a:off x="466344" y="1161288"/>
            <a:ext cx="2702052" cy="4526280"/>
          </a:xfrm>
        </p:spPr>
        <p:txBody>
          <a:bodyPr vert="horz" lIns="91440" tIns="45720" rIns="91440" bIns="45720" rtlCol="1">
            <a:normAutofit/>
          </a:bodyPr>
          <a:lstStyle/>
          <a:p>
            <a:pPr rtl="0"/>
            <a:r>
              <a:rPr lang="en-US" sz="3200" b="1">
                <a:latin typeface="Book Antiqua" pitchFamily="18" charset="0"/>
              </a:rPr>
              <a:t>Management </a:t>
            </a:r>
          </a:p>
        </p:txBody>
      </p:sp>
      <p:sp>
        <p:nvSpPr>
          <p:cNvPr id="9234" name="Rectangle 9233">
            <a:extLst>
              <a:ext uri="{FF2B5EF4-FFF2-40B4-BE49-F238E27FC236}">
                <a16:creationId xmlns:a16="http://schemas.microsoft.com/office/drawing/2014/main" id="{463EEC44-1BA3-44ED-81FC-A644B04B2A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3081528"/>
            <a:ext cx="96012"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graphicFrame>
        <p:nvGraphicFramePr>
          <p:cNvPr id="9224" name="Rectangle 3">
            <a:extLst>
              <a:ext uri="{FF2B5EF4-FFF2-40B4-BE49-F238E27FC236}">
                <a16:creationId xmlns:a16="http://schemas.microsoft.com/office/drawing/2014/main" id="{E201FE30-1BAE-87D0-E8B8-298B49CC5D85}"/>
              </a:ext>
            </a:extLst>
          </p:cNvPr>
          <p:cNvGraphicFramePr>
            <a:graphicFrameLocks noGrp="1"/>
          </p:cNvGraphicFramePr>
          <p:nvPr>
            <p:ph idx="1"/>
            <p:extLst>
              <p:ext uri="{D42A27DB-BD31-4B8C-83A1-F6EECF244321}">
                <p14:modId xmlns:p14="http://schemas.microsoft.com/office/powerpoint/2010/main" val="137438528"/>
              </p:ext>
            </p:extLst>
          </p:nvPr>
        </p:nvGraphicFramePr>
        <p:xfrm>
          <a:off x="3977640" y="676656"/>
          <a:ext cx="4773168" cy="551383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61282744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5" name="Rectangle 2054">
            <a:extLst>
              <a:ext uri="{FF2B5EF4-FFF2-40B4-BE49-F238E27FC236}">
                <a16:creationId xmlns:a16="http://schemas.microsoft.com/office/drawing/2014/main" id="{32BC26D8-82FB-445E-AA49-62A77D7C1E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solidFill>
            <a:srgbClr val="56457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57" name="Rectangle 2056">
            <a:extLst>
              <a:ext uri="{FF2B5EF4-FFF2-40B4-BE49-F238E27FC236}">
                <a16:creationId xmlns:a16="http://schemas.microsoft.com/office/drawing/2014/main" id="{CB44330D-EA18-4254-AA95-EB49948539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57759" y="480060"/>
            <a:ext cx="8428482" cy="589788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50" name="Picture 2" descr="Hypovolemic Shock - Homecare24">
            <a:extLst>
              <a:ext uri="{FF2B5EF4-FFF2-40B4-BE49-F238E27FC236}">
                <a16:creationId xmlns:a16="http://schemas.microsoft.com/office/drawing/2014/main" id="{FE4956FE-B2F6-CF72-3E75-E9AA3D9A8F19}"/>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482600" y="1128713"/>
            <a:ext cx="8178799" cy="460057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0681475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224" name="Rectangle 9223">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86"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226" name="Freeform: Shape 9225">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3125454"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218" name="Rectangle 2"/>
          <p:cNvSpPr>
            <a:spLocks noGrp="1" noChangeArrowheads="1"/>
          </p:cNvSpPr>
          <p:nvPr>
            <p:ph type="title"/>
          </p:nvPr>
        </p:nvSpPr>
        <p:spPr>
          <a:xfrm>
            <a:off x="515125" y="1153572"/>
            <a:ext cx="2400300" cy="4461163"/>
          </a:xfrm>
        </p:spPr>
        <p:txBody>
          <a:bodyPr vert="horz" lIns="91440" tIns="45720" rIns="91440" bIns="45720" rtlCol="1">
            <a:normAutofit/>
          </a:bodyPr>
          <a:lstStyle/>
          <a:p>
            <a:pPr rtl="0"/>
            <a:r>
              <a:rPr lang="en-US" sz="2800" b="1" dirty="0">
                <a:solidFill>
                  <a:srgbClr val="FFFFFF"/>
                </a:solidFill>
                <a:latin typeface="Book Antiqua" pitchFamily="18" charset="0"/>
              </a:rPr>
              <a:t>Definition of hypovolemic Shock</a:t>
            </a:r>
          </a:p>
        </p:txBody>
      </p:sp>
      <p:sp>
        <p:nvSpPr>
          <p:cNvPr id="9228" name="Arc 9227">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5662801" y="2455479"/>
            <a:ext cx="3062575"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9219" name="Rectangle 3"/>
          <p:cNvSpPr>
            <a:spLocks noGrp="1" noChangeArrowheads="1"/>
          </p:cNvSpPr>
          <p:nvPr>
            <p:ph idx="1"/>
          </p:nvPr>
        </p:nvSpPr>
        <p:spPr>
          <a:xfrm>
            <a:off x="3335481" y="591344"/>
            <a:ext cx="5179868" cy="5585619"/>
          </a:xfrm>
        </p:spPr>
        <p:txBody>
          <a:bodyPr anchor="ctr">
            <a:normAutofit/>
          </a:bodyPr>
          <a:lstStyle/>
          <a:p>
            <a:pPr marL="0" indent="0" algn="just" rtl="0">
              <a:buNone/>
            </a:pPr>
            <a:r>
              <a:rPr lang="en-US" sz="2400" dirty="0">
                <a:latin typeface="Times New Roman" panose="02020603050405020304" pitchFamily="18" charset="0"/>
                <a:cs typeface="Times New Roman" panose="02020603050405020304" pitchFamily="18" charset="0"/>
              </a:rPr>
              <a:t>Hypovolemic shock is characterized by inadequate cardiac output due to insufficient circulating volume, as seen in bleeding, pancreatitis, and large burns</a:t>
            </a:r>
            <a:r>
              <a:rPr lang="en-US" dirty="0">
                <a:latin typeface="Times New Roman" panose="02020603050405020304" pitchFamily="18" charset="0"/>
                <a:cs typeface="Times New Roman" panose="02020603050405020304" pitchFamily="18" charset="0"/>
              </a:rPr>
              <a:t>.</a:t>
            </a:r>
          </a:p>
          <a:p>
            <a:pPr marL="0" indent="0" algn="just" rtl="0">
              <a:buNone/>
            </a:pPr>
            <a:r>
              <a:rPr lang="en-US" sz="2400" dirty="0">
                <a:latin typeface="Times New Roman" panose="02020603050405020304" pitchFamily="18" charset="0"/>
                <a:cs typeface="Times New Roman" panose="02020603050405020304" pitchFamily="18" charset="0"/>
              </a:rPr>
              <a:t>This type of shock can cause many organs to stop working</a:t>
            </a:r>
            <a:r>
              <a:rPr lang="en-US" sz="2800" dirty="0">
                <a:latin typeface="Times New Roman" panose="02020603050405020304" pitchFamily="18" charset="0"/>
                <a:cs typeface="Times New Roman" panose="02020603050405020304" pitchFamily="18" charset="0"/>
              </a:rPr>
              <a:t>.</a:t>
            </a:r>
            <a:endParaRPr lang="en-US" sz="2800" i="0" u="none" strike="noStrike" baseline="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6557881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223" name="Down Arrow 7">
            <a:extLst>
              <a:ext uri="{FF2B5EF4-FFF2-40B4-BE49-F238E27FC236}">
                <a16:creationId xmlns:a16="http://schemas.microsoft.com/office/drawing/2014/main" id="{D4771268-CB57-404A-9271-370EB28F60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83356" y="1928731"/>
            <a:ext cx="3333749" cy="2624327"/>
          </a:xfrm>
          <a:prstGeom prst="downArrow">
            <a:avLst>
              <a:gd name="adj1" fmla="val 100000"/>
              <a:gd name="adj2" fmla="val 15788"/>
            </a:avLst>
          </a:prstGeom>
          <a:solidFill>
            <a:srgbClr val="404040"/>
          </a:solidFill>
          <a:ln w="539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218" name="Rectangle 2"/>
          <p:cNvSpPr>
            <a:spLocks noGrp="1" noChangeArrowheads="1"/>
          </p:cNvSpPr>
          <p:nvPr>
            <p:ph type="title"/>
          </p:nvPr>
        </p:nvSpPr>
        <p:spPr>
          <a:xfrm>
            <a:off x="771525" y="1967266"/>
            <a:ext cx="1971675" cy="2547257"/>
          </a:xfrm>
          <a:noFill/>
        </p:spPr>
        <p:txBody>
          <a:bodyPr vert="horz" lIns="91440" tIns="45720" rIns="91440" bIns="45720" rtlCol="0" anchor="ctr">
            <a:normAutofit/>
          </a:bodyPr>
          <a:lstStyle/>
          <a:p>
            <a:pPr rtl="0">
              <a:lnSpc>
                <a:spcPct val="90000"/>
              </a:lnSpc>
            </a:pPr>
            <a:r>
              <a:rPr lang="en-US" sz="2000" b="1" i="1" kern="1200" dirty="0">
                <a:solidFill>
                  <a:schemeClr val="bg1"/>
                </a:solidFill>
                <a:latin typeface="Times New Roman" panose="02020603050405020304" pitchFamily="18" charset="0"/>
                <a:cs typeface="Times New Roman" panose="02020603050405020304" pitchFamily="18" charset="0"/>
              </a:rPr>
              <a:t>Pathophysiology</a:t>
            </a:r>
          </a:p>
        </p:txBody>
      </p:sp>
      <p:pic>
        <p:nvPicPr>
          <p:cNvPr id="5" name="Picture 4" descr="A diagram of a flowchart&#10;&#10;Description automatically generated">
            <a:extLst>
              <a:ext uri="{FF2B5EF4-FFF2-40B4-BE49-F238E27FC236}">
                <a16:creationId xmlns:a16="http://schemas.microsoft.com/office/drawing/2014/main" id="{CAC348C7-A134-CC97-577D-8353CA243E3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505200" y="0"/>
            <a:ext cx="5410199" cy="6858000"/>
          </a:xfrm>
          <a:prstGeom prst="rect">
            <a:avLst/>
          </a:prstGeom>
        </p:spPr>
      </p:pic>
    </p:spTree>
    <p:extLst>
      <p:ext uri="{BB962C8B-B14F-4D97-AF65-F5344CB8AC3E}">
        <p14:creationId xmlns:p14="http://schemas.microsoft.com/office/powerpoint/2010/main" val="406264594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a:xfrm>
            <a:off x="457200" y="274638"/>
            <a:ext cx="8229600" cy="868362"/>
          </a:xfrm>
          <a:solidFill>
            <a:schemeClr val="accent1">
              <a:lumMod val="20000"/>
              <a:lumOff val="80000"/>
            </a:schemeClr>
          </a:solidFill>
        </p:spPr>
        <p:txBody>
          <a:bodyPr vert="horz" lIns="91440" tIns="45720" rIns="91440" bIns="45720" rtlCol="1" anchor="ctr">
            <a:normAutofit/>
          </a:bodyPr>
          <a:lstStyle/>
          <a:p>
            <a:pPr rtl="0"/>
            <a:r>
              <a:rPr lang="en-US" sz="3600" b="1" dirty="0">
                <a:solidFill>
                  <a:srgbClr val="002060"/>
                </a:solidFill>
                <a:latin typeface="Book Antiqua" pitchFamily="18" charset="0"/>
              </a:rPr>
              <a:t>Risk factors for hypovolemic shock</a:t>
            </a:r>
          </a:p>
        </p:txBody>
      </p:sp>
      <p:sp>
        <p:nvSpPr>
          <p:cNvPr id="9219" name="Rectangle 3"/>
          <p:cNvSpPr>
            <a:spLocks noGrp="1" noChangeArrowheads="1"/>
          </p:cNvSpPr>
          <p:nvPr>
            <p:ph idx="1"/>
          </p:nvPr>
        </p:nvSpPr>
        <p:spPr>
          <a:xfrm>
            <a:off x="457200" y="1600200"/>
            <a:ext cx="7924800" cy="4572000"/>
          </a:xfrm>
          <a:ln>
            <a:solidFill>
              <a:schemeClr val="accent1"/>
            </a:solidFill>
          </a:ln>
        </p:spPr>
        <p:txBody>
          <a:bodyPr>
            <a:normAutofit/>
          </a:bodyPr>
          <a:lstStyle/>
          <a:p>
            <a:pPr algn="just" rtl="0">
              <a:buFont typeface="Wingdings" panose="05000000000000000000" pitchFamily="2" charset="2"/>
              <a:buChar char="q"/>
            </a:pPr>
            <a:r>
              <a:rPr lang="en-US" dirty="0">
                <a:latin typeface="Times New Roman" panose="02020603050405020304" pitchFamily="18" charset="0"/>
                <a:cs typeface="Times New Roman" panose="02020603050405020304" pitchFamily="18" charset="0"/>
              </a:rPr>
              <a:t> </a:t>
            </a:r>
            <a:r>
              <a:rPr lang="en-US" b="1" dirty="0">
                <a:solidFill>
                  <a:srgbClr val="C00000"/>
                </a:solidFill>
                <a:latin typeface="Times New Roman" panose="02020603050405020304" pitchFamily="18" charset="0"/>
                <a:cs typeface="Times New Roman" panose="02020603050405020304" pitchFamily="18" charset="0"/>
              </a:rPr>
              <a:t>External: </a:t>
            </a:r>
            <a:r>
              <a:rPr lang="en-US" sz="2800" dirty="0">
                <a:latin typeface="Times New Roman" panose="02020603050405020304" pitchFamily="18" charset="0"/>
                <a:cs typeface="Times New Roman" panose="02020603050405020304" pitchFamily="18" charset="0"/>
              </a:rPr>
              <a:t>fluid losses such as trauma, surgery, vomiting, diarrhea</a:t>
            </a:r>
            <a:r>
              <a:rPr lang="ar-SA" sz="2800" dirty="0">
                <a:latin typeface="Times New Roman" panose="02020603050405020304" pitchFamily="18" charset="0"/>
                <a:cs typeface="Times New Roman" panose="02020603050405020304" pitchFamily="18" charset="0"/>
              </a:rPr>
              <a:t> </a:t>
            </a:r>
            <a:r>
              <a:rPr lang="en-US" sz="1600" dirty="0">
                <a:latin typeface="Times New Roman" panose="02020603050405020304" pitchFamily="18" charset="0"/>
                <a:cs typeface="Times New Roman" panose="02020603050405020304" pitchFamily="18" charset="0"/>
              </a:rPr>
              <a:t> </a:t>
            </a:r>
          </a:p>
          <a:p>
            <a:pPr algn="just" rtl="0">
              <a:buFont typeface="Wingdings" panose="05000000000000000000" pitchFamily="2" charset="2"/>
              <a:buChar char="q"/>
            </a:pPr>
            <a:endParaRPr lang="en-US" sz="2800" dirty="0">
              <a:latin typeface="Times New Roman" panose="02020603050405020304" pitchFamily="18" charset="0"/>
              <a:cs typeface="Times New Roman" panose="02020603050405020304" pitchFamily="18" charset="0"/>
            </a:endParaRPr>
          </a:p>
          <a:p>
            <a:pPr marL="0" indent="0" algn="just" rtl="0">
              <a:buNone/>
            </a:pPr>
            <a:endParaRPr lang="en-US" sz="2800" dirty="0">
              <a:latin typeface="Times New Roman" panose="02020603050405020304" pitchFamily="18" charset="0"/>
              <a:cs typeface="Times New Roman" panose="02020603050405020304" pitchFamily="18" charset="0"/>
            </a:endParaRPr>
          </a:p>
          <a:p>
            <a:pPr algn="just" rtl="0">
              <a:buFont typeface="Wingdings" panose="05000000000000000000" pitchFamily="2" charset="2"/>
              <a:buChar char="q"/>
            </a:pPr>
            <a:r>
              <a:rPr lang="en-US" b="0" i="0" u="none" strike="noStrike" baseline="0" dirty="0">
                <a:latin typeface="Times New Roman" panose="02020603050405020304" pitchFamily="18" charset="0"/>
                <a:cs typeface="Times New Roman" panose="02020603050405020304" pitchFamily="18" charset="0"/>
              </a:rPr>
              <a:t> </a:t>
            </a:r>
            <a:r>
              <a:rPr lang="en-US" b="1" dirty="0">
                <a:solidFill>
                  <a:srgbClr val="C00000"/>
                </a:solidFill>
                <a:latin typeface="Times New Roman" panose="02020603050405020304" pitchFamily="18" charset="0"/>
                <a:cs typeface="Times New Roman" panose="02020603050405020304" pitchFamily="18" charset="0"/>
              </a:rPr>
              <a:t>Internal: </a:t>
            </a:r>
            <a:r>
              <a:rPr lang="en-US" sz="2800" dirty="0">
                <a:latin typeface="Times New Roman" panose="02020603050405020304" pitchFamily="18" charset="0"/>
                <a:cs typeface="Times New Roman" panose="02020603050405020304" pitchFamily="18" charset="0"/>
              </a:rPr>
              <a:t>fluid shifts such as ascites, hemorrhage, burn, and dehydration</a:t>
            </a:r>
            <a:r>
              <a:rPr lang="en-US" sz="1800" dirty="0">
                <a:latin typeface="Times New Roman" panose="02020603050405020304" pitchFamily="18" charset="0"/>
                <a:cs typeface="Times New Roman" panose="02020603050405020304" pitchFamily="18" charset="0"/>
              </a:rPr>
              <a:t> </a:t>
            </a:r>
            <a:endParaRPr lang="ar-SA"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1939894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225" name="Rectangle 9224">
            <a:extLst>
              <a:ext uri="{FF2B5EF4-FFF2-40B4-BE49-F238E27FC236}">
                <a16:creationId xmlns:a16="http://schemas.microsoft.com/office/drawing/2014/main" id="{5C8908E2-EE49-44D2-9428-A28D2312A8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grpSp>
        <p:nvGrpSpPr>
          <p:cNvPr id="9227" name="Group 9226">
            <a:extLst>
              <a:ext uri="{FF2B5EF4-FFF2-40B4-BE49-F238E27FC236}">
                <a16:creationId xmlns:a16="http://schemas.microsoft.com/office/drawing/2014/main" id="{05314994-6337-4875-8CF5-652CAFE8342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1"/>
            <a:ext cx="9143998" cy="4267200"/>
            <a:chOff x="7467600" y="0"/>
            <a:chExt cx="4724400" cy="6858000"/>
          </a:xfrm>
        </p:grpSpPr>
        <p:sp>
          <p:nvSpPr>
            <p:cNvPr id="9228" name="Rectangle 9227">
              <a:extLst>
                <a:ext uri="{FF2B5EF4-FFF2-40B4-BE49-F238E27FC236}">
                  <a16:creationId xmlns:a16="http://schemas.microsoft.com/office/drawing/2014/main" id="{B3A2D4D6-D501-439A-9FC6-397879C465E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467600" y="0"/>
              <a:ext cx="4724400" cy="6858000"/>
            </a:xfrm>
            <a:prstGeom prst="rect">
              <a:avLst/>
            </a:prstGeom>
            <a:solidFill>
              <a:schemeClr val="accent5">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229" name="Rectangle 9228">
              <a:extLst>
                <a:ext uri="{FF2B5EF4-FFF2-40B4-BE49-F238E27FC236}">
                  <a16:creationId xmlns:a16="http://schemas.microsoft.com/office/drawing/2014/main" id="{5CD20BAA-1998-4EBB-AD61-13A92072ECE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467600" y="0"/>
              <a:ext cx="4724400" cy="6858000"/>
            </a:xfrm>
            <a:prstGeom prst="rect">
              <a:avLst/>
            </a:prstGeom>
            <a:solidFill>
              <a:schemeClr val="accent6">
                <a:lumMod val="20000"/>
                <a:lumOff val="80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sp>
        <p:nvSpPr>
          <p:cNvPr id="9231" name="Freeform: Shape 9230">
            <a:extLst>
              <a:ext uri="{FF2B5EF4-FFF2-40B4-BE49-F238E27FC236}">
                <a16:creationId xmlns:a16="http://schemas.microsoft.com/office/drawing/2014/main" id="{7449A6C7-D15F-4AA5-BFA5-71A404B4701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4267200"/>
          </a:xfrm>
          <a:custGeom>
            <a:avLst/>
            <a:gdLst>
              <a:gd name="connsiteX0" fmla="*/ 2537169 w 12192000"/>
              <a:gd name="connsiteY0" fmla="*/ 4125568 h 4267200"/>
              <a:gd name="connsiteX1" fmla="*/ 3246267 w 12192000"/>
              <a:gd name="connsiteY1" fmla="*/ 4262961 h 4267200"/>
              <a:gd name="connsiteX2" fmla="*/ 3253970 w 12192000"/>
              <a:gd name="connsiteY2" fmla="*/ 4267200 h 4267200"/>
              <a:gd name="connsiteX3" fmla="*/ 3071791 w 12192000"/>
              <a:gd name="connsiteY3" fmla="*/ 4267200 h 4267200"/>
              <a:gd name="connsiteX4" fmla="*/ 2975095 w 12192000"/>
              <a:gd name="connsiteY4" fmla="*/ 4243356 h 4267200"/>
              <a:gd name="connsiteX5" fmla="*/ 2626982 w 12192000"/>
              <a:gd name="connsiteY5" fmla="*/ 4206450 h 4267200"/>
              <a:gd name="connsiteX6" fmla="*/ 2490617 w 12192000"/>
              <a:gd name="connsiteY6" fmla="*/ 4206951 h 4267200"/>
              <a:gd name="connsiteX7" fmla="*/ 2819869 w 12192000"/>
              <a:gd name="connsiteY7" fmla="*/ 4252936 h 4267200"/>
              <a:gd name="connsiteX8" fmla="*/ 2900997 w 12192000"/>
              <a:gd name="connsiteY8" fmla="*/ 4267200 h 4267200"/>
              <a:gd name="connsiteX9" fmla="*/ 2705858 w 12192000"/>
              <a:gd name="connsiteY9" fmla="*/ 4267200 h 4267200"/>
              <a:gd name="connsiteX10" fmla="*/ 2561467 w 12192000"/>
              <a:gd name="connsiteY10" fmla="*/ 4246270 h 4267200"/>
              <a:gd name="connsiteX11" fmla="*/ 2305292 w 12192000"/>
              <a:gd name="connsiteY11" fmla="*/ 4219492 h 4267200"/>
              <a:gd name="connsiteX12" fmla="*/ 2409349 w 12192000"/>
              <a:gd name="connsiteY12" fmla="*/ 4267200 h 4267200"/>
              <a:gd name="connsiteX13" fmla="*/ 2266705 w 12192000"/>
              <a:gd name="connsiteY13" fmla="*/ 4267200 h 4267200"/>
              <a:gd name="connsiteX14" fmla="*/ 2183576 w 12192000"/>
              <a:gd name="connsiteY14" fmla="*/ 4227150 h 4267200"/>
              <a:gd name="connsiteX15" fmla="*/ 2151029 w 12192000"/>
              <a:gd name="connsiteY15" fmla="*/ 4146947 h 4267200"/>
              <a:gd name="connsiteX16" fmla="*/ 2537169 w 12192000"/>
              <a:gd name="connsiteY16" fmla="*/ 4125568 h 4267200"/>
              <a:gd name="connsiteX17" fmla="*/ 9258094 w 12192000"/>
              <a:gd name="connsiteY17" fmla="*/ 3958602 h 4267200"/>
              <a:gd name="connsiteX18" fmla="*/ 8526712 w 12192000"/>
              <a:gd name="connsiteY18" fmla="*/ 4119804 h 4267200"/>
              <a:gd name="connsiteX19" fmla="*/ 9258094 w 12192000"/>
              <a:gd name="connsiteY19" fmla="*/ 3958602 h 4267200"/>
              <a:gd name="connsiteX20" fmla="*/ 9168987 w 12192000"/>
              <a:gd name="connsiteY20" fmla="*/ 3919232 h 4267200"/>
              <a:gd name="connsiteX21" fmla="*/ 8603910 w 12192000"/>
              <a:gd name="connsiteY21" fmla="*/ 4068895 h 4267200"/>
              <a:gd name="connsiteX22" fmla="*/ 9252382 w 12192000"/>
              <a:gd name="connsiteY22" fmla="*/ 3927759 h 4267200"/>
              <a:gd name="connsiteX23" fmla="*/ 9168987 w 12192000"/>
              <a:gd name="connsiteY23" fmla="*/ 3919232 h 4267200"/>
              <a:gd name="connsiteX24" fmla="*/ 1635889 w 12192000"/>
              <a:gd name="connsiteY24" fmla="*/ 3709494 h 4267200"/>
              <a:gd name="connsiteX25" fmla="*/ 1634800 w 12192000"/>
              <a:gd name="connsiteY25" fmla="*/ 3731111 h 4267200"/>
              <a:gd name="connsiteX26" fmla="*/ 1635889 w 12192000"/>
              <a:gd name="connsiteY26" fmla="*/ 3709494 h 4267200"/>
              <a:gd name="connsiteX27" fmla="*/ 3174829 w 12192000"/>
              <a:gd name="connsiteY27" fmla="*/ 3620110 h 4267200"/>
              <a:gd name="connsiteX28" fmla="*/ 3189263 w 12192000"/>
              <a:gd name="connsiteY28" fmla="*/ 3625726 h 4267200"/>
              <a:gd name="connsiteX29" fmla="*/ 3560912 w 12192000"/>
              <a:gd name="connsiteY29" fmla="*/ 4079863 h 4267200"/>
              <a:gd name="connsiteX30" fmla="*/ 3611854 w 12192000"/>
              <a:gd name="connsiteY30" fmla="*/ 4188366 h 4267200"/>
              <a:gd name="connsiteX31" fmla="*/ 3631583 w 12192000"/>
              <a:gd name="connsiteY31" fmla="*/ 4267200 h 4267200"/>
              <a:gd name="connsiteX32" fmla="*/ 3575699 w 12192000"/>
              <a:gd name="connsiteY32" fmla="*/ 4267200 h 4267200"/>
              <a:gd name="connsiteX33" fmla="*/ 3575567 w 12192000"/>
              <a:gd name="connsiteY33" fmla="*/ 4263588 h 4267200"/>
              <a:gd name="connsiteX34" fmla="*/ 3467355 w 12192000"/>
              <a:gd name="connsiteY34" fmla="*/ 3988130 h 4267200"/>
              <a:gd name="connsiteX35" fmla="*/ 3310753 w 12192000"/>
              <a:gd name="connsiteY35" fmla="*/ 3787140 h 4267200"/>
              <a:gd name="connsiteX36" fmla="*/ 3291335 w 12192000"/>
              <a:gd name="connsiteY36" fmla="*/ 3767420 h 4267200"/>
              <a:gd name="connsiteX37" fmla="*/ 3390805 w 12192000"/>
              <a:gd name="connsiteY37" fmla="*/ 3937163 h 4267200"/>
              <a:gd name="connsiteX38" fmla="*/ 3545740 w 12192000"/>
              <a:gd name="connsiteY38" fmla="*/ 4251102 h 4267200"/>
              <a:gd name="connsiteX39" fmla="*/ 3550709 w 12192000"/>
              <a:gd name="connsiteY39" fmla="*/ 4267200 h 4267200"/>
              <a:gd name="connsiteX40" fmla="*/ 3513586 w 12192000"/>
              <a:gd name="connsiteY40" fmla="*/ 4267200 h 4267200"/>
              <a:gd name="connsiteX41" fmla="*/ 3470728 w 12192000"/>
              <a:gd name="connsiteY41" fmla="*/ 4152456 h 4267200"/>
              <a:gd name="connsiteX42" fmla="*/ 3364433 w 12192000"/>
              <a:gd name="connsiteY42" fmla="*/ 3953121 h 4267200"/>
              <a:gd name="connsiteX43" fmla="*/ 3316479 w 12192000"/>
              <a:gd name="connsiteY43" fmla="*/ 3872136 h 4267200"/>
              <a:gd name="connsiteX44" fmla="*/ 3504482 w 12192000"/>
              <a:gd name="connsiteY44" fmla="*/ 4267200 h 4267200"/>
              <a:gd name="connsiteX45" fmla="*/ 3467547 w 12192000"/>
              <a:gd name="connsiteY45" fmla="*/ 4267200 h 4267200"/>
              <a:gd name="connsiteX46" fmla="*/ 3177952 w 12192000"/>
              <a:gd name="connsiteY46" fmla="*/ 3657386 h 4267200"/>
              <a:gd name="connsiteX47" fmla="*/ 3174829 w 12192000"/>
              <a:gd name="connsiteY47" fmla="*/ 3620110 h 4267200"/>
              <a:gd name="connsiteX48" fmla="*/ 11279315 w 12192000"/>
              <a:gd name="connsiteY48" fmla="*/ 3618448 h 4267200"/>
              <a:gd name="connsiteX49" fmla="*/ 11317765 w 12192000"/>
              <a:gd name="connsiteY49" fmla="*/ 3638405 h 4267200"/>
              <a:gd name="connsiteX50" fmla="*/ 11304886 w 12192000"/>
              <a:gd name="connsiteY50" fmla="*/ 4200582 h 4267200"/>
              <a:gd name="connsiteX51" fmla="*/ 11298904 w 12192000"/>
              <a:gd name="connsiteY51" fmla="*/ 4267200 h 4267200"/>
              <a:gd name="connsiteX52" fmla="*/ 11213088 w 12192000"/>
              <a:gd name="connsiteY52" fmla="*/ 4267200 h 4267200"/>
              <a:gd name="connsiteX53" fmla="*/ 11219157 w 12192000"/>
              <a:gd name="connsiteY53" fmla="*/ 4210725 h 4267200"/>
              <a:gd name="connsiteX54" fmla="*/ 11225213 w 12192000"/>
              <a:gd name="connsiteY54" fmla="*/ 3936722 h 4267200"/>
              <a:gd name="connsiteX55" fmla="*/ 11182914 w 12192000"/>
              <a:gd name="connsiteY55" fmla="*/ 4196771 h 4267200"/>
              <a:gd name="connsiteX56" fmla="*/ 11172266 w 12192000"/>
              <a:gd name="connsiteY56" fmla="*/ 4267200 h 4267200"/>
              <a:gd name="connsiteX57" fmla="*/ 11140975 w 12192000"/>
              <a:gd name="connsiteY57" fmla="*/ 4267200 h 4267200"/>
              <a:gd name="connsiteX58" fmla="*/ 11152239 w 12192000"/>
              <a:gd name="connsiteY58" fmla="*/ 4192628 h 4267200"/>
              <a:gd name="connsiteX59" fmla="*/ 11201005 w 12192000"/>
              <a:gd name="connsiteY59" fmla="*/ 3900089 h 4267200"/>
              <a:gd name="connsiteX60" fmla="*/ 11105754 w 12192000"/>
              <a:gd name="connsiteY60" fmla="*/ 4139192 h 4267200"/>
              <a:gd name="connsiteX61" fmla="*/ 11065821 w 12192000"/>
              <a:gd name="connsiteY61" fmla="*/ 4267200 h 4267200"/>
              <a:gd name="connsiteX62" fmla="*/ 10978133 w 12192000"/>
              <a:gd name="connsiteY62" fmla="*/ 4267200 h 4267200"/>
              <a:gd name="connsiteX63" fmla="*/ 11088889 w 12192000"/>
              <a:gd name="connsiteY63" fmla="*/ 3963916 h 4267200"/>
              <a:gd name="connsiteX64" fmla="*/ 11231212 w 12192000"/>
              <a:gd name="connsiteY64" fmla="*/ 3645474 h 4267200"/>
              <a:gd name="connsiteX65" fmla="*/ 11279315 w 12192000"/>
              <a:gd name="connsiteY65" fmla="*/ 3618448 h 4267200"/>
              <a:gd name="connsiteX66" fmla="*/ 10296877 w 12192000"/>
              <a:gd name="connsiteY66" fmla="*/ 3526602 h 4267200"/>
              <a:gd name="connsiteX67" fmla="*/ 10314210 w 12192000"/>
              <a:gd name="connsiteY67" fmla="*/ 3538353 h 4267200"/>
              <a:gd name="connsiteX68" fmla="*/ 10450858 w 12192000"/>
              <a:gd name="connsiteY68" fmla="*/ 3902477 h 4267200"/>
              <a:gd name="connsiteX69" fmla="*/ 10572255 w 12192000"/>
              <a:gd name="connsiteY69" fmla="*/ 4267200 h 4267200"/>
              <a:gd name="connsiteX70" fmla="*/ 10477642 w 12192000"/>
              <a:gd name="connsiteY70" fmla="*/ 4267200 h 4267200"/>
              <a:gd name="connsiteX71" fmla="*/ 10436479 w 12192000"/>
              <a:gd name="connsiteY71" fmla="*/ 4144570 h 4267200"/>
              <a:gd name="connsiteX72" fmla="*/ 10277529 w 12192000"/>
              <a:gd name="connsiteY72" fmla="*/ 3701307 h 4267200"/>
              <a:gd name="connsiteX73" fmla="*/ 10276797 w 12192000"/>
              <a:gd name="connsiteY73" fmla="*/ 3708672 h 4267200"/>
              <a:gd name="connsiteX74" fmla="*/ 10385906 w 12192000"/>
              <a:gd name="connsiteY74" fmla="*/ 4147031 h 4267200"/>
              <a:gd name="connsiteX75" fmla="*/ 10431445 w 12192000"/>
              <a:gd name="connsiteY75" fmla="*/ 4267200 h 4267200"/>
              <a:gd name="connsiteX76" fmla="*/ 10398237 w 12192000"/>
              <a:gd name="connsiteY76" fmla="*/ 4267200 h 4267200"/>
              <a:gd name="connsiteX77" fmla="*/ 10356661 w 12192000"/>
              <a:gd name="connsiteY77" fmla="*/ 4157302 h 4267200"/>
              <a:gd name="connsiteX78" fmla="*/ 10268559 w 12192000"/>
              <a:gd name="connsiteY78" fmla="*/ 3871054 h 4267200"/>
              <a:gd name="connsiteX79" fmla="*/ 10340065 w 12192000"/>
              <a:gd name="connsiteY79" fmla="*/ 4201637 h 4267200"/>
              <a:gd name="connsiteX80" fmla="*/ 10368861 w 12192000"/>
              <a:gd name="connsiteY80" fmla="*/ 4267200 h 4267200"/>
              <a:gd name="connsiteX81" fmla="*/ 10267862 w 12192000"/>
              <a:gd name="connsiteY81" fmla="*/ 4267200 h 4267200"/>
              <a:gd name="connsiteX82" fmla="*/ 10236210 w 12192000"/>
              <a:gd name="connsiteY82" fmla="*/ 4185635 h 4267200"/>
              <a:gd name="connsiteX83" fmla="*/ 10225980 w 12192000"/>
              <a:gd name="connsiteY83" fmla="*/ 3561061 h 4267200"/>
              <a:gd name="connsiteX84" fmla="*/ 10296877 w 12192000"/>
              <a:gd name="connsiteY84" fmla="*/ 3526602 h 4267200"/>
              <a:gd name="connsiteX85" fmla="*/ 3429186 w 12192000"/>
              <a:gd name="connsiteY85" fmla="*/ 3458784 h 4267200"/>
              <a:gd name="connsiteX86" fmla="*/ 3446761 w 12192000"/>
              <a:gd name="connsiteY86" fmla="*/ 3461278 h 4267200"/>
              <a:gd name="connsiteX87" fmla="*/ 4419733 w 12192000"/>
              <a:gd name="connsiteY87" fmla="*/ 3963555 h 4267200"/>
              <a:gd name="connsiteX88" fmla="*/ 4659448 w 12192000"/>
              <a:gd name="connsiteY88" fmla="*/ 4172746 h 4267200"/>
              <a:gd name="connsiteX89" fmla="*/ 4719140 w 12192000"/>
              <a:gd name="connsiteY89" fmla="*/ 4267200 h 4267200"/>
              <a:gd name="connsiteX90" fmla="*/ 4641222 w 12192000"/>
              <a:gd name="connsiteY90" fmla="*/ 4267200 h 4267200"/>
              <a:gd name="connsiteX91" fmla="*/ 4599968 w 12192000"/>
              <a:gd name="connsiteY91" fmla="*/ 4207074 h 4267200"/>
              <a:gd name="connsiteX92" fmla="*/ 4136093 w 12192000"/>
              <a:gd name="connsiteY92" fmla="*/ 3858466 h 4267200"/>
              <a:gd name="connsiteX93" fmla="*/ 3670252 w 12192000"/>
              <a:gd name="connsiteY93" fmla="*/ 3622798 h 4267200"/>
              <a:gd name="connsiteX94" fmla="*/ 3817258 w 12192000"/>
              <a:gd name="connsiteY94" fmla="*/ 3723577 h 4267200"/>
              <a:gd name="connsiteX95" fmla="*/ 4000461 w 12192000"/>
              <a:gd name="connsiteY95" fmla="*/ 3855966 h 4267200"/>
              <a:gd name="connsiteX96" fmla="*/ 4088180 w 12192000"/>
              <a:gd name="connsiteY96" fmla="*/ 3929774 h 4267200"/>
              <a:gd name="connsiteX97" fmla="*/ 4184555 w 12192000"/>
              <a:gd name="connsiteY97" fmla="*/ 4010683 h 4267200"/>
              <a:gd name="connsiteX98" fmla="*/ 4399563 w 12192000"/>
              <a:gd name="connsiteY98" fmla="*/ 4158106 h 4267200"/>
              <a:gd name="connsiteX99" fmla="*/ 4546299 w 12192000"/>
              <a:gd name="connsiteY99" fmla="*/ 4254934 h 4267200"/>
              <a:gd name="connsiteX100" fmla="*/ 4561743 w 12192000"/>
              <a:gd name="connsiteY100" fmla="*/ 4267200 h 4267200"/>
              <a:gd name="connsiteX101" fmla="*/ 4509274 w 12192000"/>
              <a:gd name="connsiteY101" fmla="*/ 4267200 h 4267200"/>
              <a:gd name="connsiteX102" fmla="*/ 4383389 w 12192000"/>
              <a:gd name="connsiteY102" fmla="*/ 4184369 h 4267200"/>
              <a:gd name="connsiteX103" fmla="*/ 4165508 w 12192000"/>
              <a:gd name="connsiteY103" fmla="*/ 4035196 h 4267200"/>
              <a:gd name="connsiteX104" fmla="*/ 4068162 w 12192000"/>
              <a:gd name="connsiteY104" fmla="*/ 3953394 h 4267200"/>
              <a:gd name="connsiteX105" fmla="*/ 3981416 w 12192000"/>
              <a:gd name="connsiteY105" fmla="*/ 3880482 h 4267200"/>
              <a:gd name="connsiteX106" fmla="*/ 3800147 w 12192000"/>
              <a:gd name="connsiteY106" fmla="*/ 3749872 h 4267200"/>
              <a:gd name="connsiteX107" fmla="*/ 3655073 w 12192000"/>
              <a:gd name="connsiteY107" fmla="*/ 3650884 h 4267200"/>
              <a:gd name="connsiteX108" fmla="*/ 3989938 w 12192000"/>
              <a:gd name="connsiteY108" fmla="*/ 3991685 h 4267200"/>
              <a:gd name="connsiteX109" fmla="*/ 4393907 w 12192000"/>
              <a:gd name="connsiteY109" fmla="*/ 4261258 h 4267200"/>
              <a:gd name="connsiteX110" fmla="*/ 4408201 w 12192000"/>
              <a:gd name="connsiteY110" fmla="*/ 4267200 h 4267200"/>
              <a:gd name="connsiteX111" fmla="*/ 4250346 w 12192000"/>
              <a:gd name="connsiteY111" fmla="*/ 4267200 h 4267200"/>
              <a:gd name="connsiteX112" fmla="*/ 4245269 w 12192000"/>
              <a:gd name="connsiteY112" fmla="*/ 4265040 h 4267200"/>
              <a:gd name="connsiteX113" fmla="*/ 4036318 w 12192000"/>
              <a:gd name="connsiteY113" fmla="*/ 4147013 h 4267200"/>
              <a:gd name="connsiteX114" fmla="*/ 3432098 w 12192000"/>
              <a:gd name="connsiteY114" fmla="*/ 3537312 h 4267200"/>
              <a:gd name="connsiteX115" fmla="*/ 3429186 w 12192000"/>
              <a:gd name="connsiteY115" fmla="*/ 3458784 h 4267200"/>
              <a:gd name="connsiteX116" fmla="*/ 9334796 w 12192000"/>
              <a:gd name="connsiteY116" fmla="*/ 3456584 h 4267200"/>
              <a:gd name="connsiteX117" fmla="*/ 9651570 w 12192000"/>
              <a:gd name="connsiteY117" fmla="*/ 3826505 h 4267200"/>
              <a:gd name="connsiteX118" fmla="*/ 9334796 w 12192000"/>
              <a:gd name="connsiteY118" fmla="*/ 3456584 h 4267200"/>
              <a:gd name="connsiteX119" fmla="*/ 4440129 w 12192000"/>
              <a:gd name="connsiteY119" fmla="*/ 3448571 h 4267200"/>
              <a:gd name="connsiteX120" fmla="*/ 4856525 w 12192000"/>
              <a:gd name="connsiteY120" fmla="*/ 3915351 h 4267200"/>
              <a:gd name="connsiteX121" fmla="*/ 5059055 w 12192000"/>
              <a:gd name="connsiteY121" fmla="*/ 4108918 h 4267200"/>
              <a:gd name="connsiteX122" fmla="*/ 5290070 w 12192000"/>
              <a:gd name="connsiteY122" fmla="*/ 4263619 h 4267200"/>
              <a:gd name="connsiteX123" fmla="*/ 4834991 w 12192000"/>
              <a:gd name="connsiteY123" fmla="*/ 3830985 h 4267200"/>
              <a:gd name="connsiteX124" fmla="*/ 4440129 w 12192000"/>
              <a:gd name="connsiteY124" fmla="*/ 3448571 h 4267200"/>
              <a:gd name="connsiteX125" fmla="*/ 5425834 w 12192000"/>
              <a:gd name="connsiteY125" fmla="*/ 3162785 h 4267200"/>
              <a:gd name="connsiteX126" fmla="*/ 5401644 w 12192000"/>
              <a:gd name="connsiteY126" fmla="*/ 3617847 h 4267200"/>
              <a:gd name="connsiteX127" fmla="*/ 5467256 w 12192000"/>
              <a:gd name="connsiteY127" fmla="*/ 4175494 h 4267200"/>
              <a:gd name="connsiteX128" fmla="*/ 5448069 w 12192000"/>
              <a:gd name="connsiteY128" fmla="*/ 3567554 h 4267200"/>
              <a:gd name="connsiteX129" fmla="*/ 1318687 w 12192000"/>
              <a:gd name="connsiteY129" fmla="*/ 3113840 h 4267200"/>
              <a:gd name="connsiteX130" fmla="*/ 1066793 w 12192000"/>
              <a:gd name="connsiteY130" fmla="*/ 3212171 h 4267200"/>
              <a:gd name="connsiteX131" fmla="*/ 993319 w 12192000"/>
              <a:gd name="connsiteY131" fmla="*/ 3247648 h 4267200"/>
              <a:gd name="connsiteX132" fmla="*/ 853081 w 12192000"/>
              <a:gd name="connsiteY132" fmla="*/ 3312410 h 4267200"/>
              <a:gd name="connsiteX133" fmla="*/ 805957 w 12192000"/>
              <a:gd name="connsiteY133" fmla="*/ 3330443 h 4267200"/>
              <a:gd name="connsiteX134" fmla="*/ 1318687 w 12192000"/>
              <a:gd name="connsiteY134" fmla="*/ 3113840 h 4267200"/>
              <a:gd name="connsiteX135" fmla="*/ 5453702 w 12192000"/>
              <a:gd name="connsiteY135" fmla="*/ 3090882 h 4267200"/>
              <a:gd name="connsiteX136" fmla="*/ 5480135 w 12192000"/>
              <a:gd name="connsiteY136" fmla="*/ 3565802 h 4267200"/>
              <a:gd name="connsiteX137" fmla="*/ 5499023 w 12192000"/>
              <a:gd name="connsiteY137" fmla="*/ 4166310 h 4267200"/>
              <a:gd name="connsiteX138" fmla="*/ 5547022 w 12192000"/>
              <a:gd name="connsiteY138" fmla="*/ 3607838 h 4267200"/>
              <a:gd name="connsiteX139" fmla="*/ 5515964 w 12192000"/>
              <a:gd name="connsiteY139" fmla="*/ 3378541 h 4267200"/>
              <a:gd name="connsiteX140" fmla="*/ 5453702 w 12192000"/>
              <a:gd name="connsiteY140" fmla="*/ 3090882 h 4267200"/>
              <a:gd name="connsiteX141" fmla="*/ 9790480 w 12192000"/>
              <a:gd name="connsiteY141" fmla="*/ 3078533 h 4267200"/>
              <a:gd name="connsiteX142" fmla="*/ 9763295 w 12192000"/>
              <a:gd name="connsiteY142" fmla="*/ 3245370 h 4267200"/>
              <a:gd name="connsiteX143" fmla="*/ 9736458 w 12192000"/>
              <a:gd name="connsiteY143" fmla="*/ 3758413 h 4267200"/>
              <a:gd name="connsiteX144" fmla="*/ 9763499 w 12192000"/>
              <a:gd name="connsiteY144" fmla="*/ 3528057 h 4267200"/>
              <a:gd name="connsiteX145" fmla="*/ 9793906 w 12192000"/>
              <a:gd name="connsiteY145" fmla="*/ 3231157 h 4267200"/>
              <a:gd name="connsiteX146" fmla="*/ 9791874 w 12192000"/>
              <a:gd name="connsiteY146" fmla="*/ 3142788 h 4267200"/>
              <a:gd name="connsiteX147" fmla="*/ 9790480 w 12192000"/>
              <a:gd name="connsiteY147" fmla="*/ 3078533 h 4267200"/>
              <a:gd name="connsiteX148" fmla="*/ 1238695 w 12192000"/>
              <a:gd name="connsiteY148" fmla="*/ 3076820 h 4267200"/>
              <a:gd name="connsiteX149" fmla="*/ 716371 w 12192000"/>
              <a:gd name="connsiteY149" fmla="*/ 3293249 h 4267200"/>
              <a:gd name="connsiteX150" fmla="*/ 579522 w 12192000"/>
              <a:gd name="connsiteY150" fmla="*/ 3371759 h 4267200"/>
              <a:gd name="connsiteX151" fmla="*/ 600288 w 12192000"/>
              <a:gd name="connsiteY151" fmla="*/ 3365555 h 4267200"/>
              <a:gd name="connsiteX152" fmla="*/ 840692 w 12192000"/>
              <a:gd name="connsiteY152" fmla="*/ 3284921 h 4267200"/>
              <a:gd name="connsiteX153" fmla="*/ 979248 w 12192000"/>
              <a:gd name="connsiteY153" fmla="*/ 3221003 h 4267200"/>
              <a:gd name="connsiteX154" fmla="*/ 1053282 w 12192000"/>
              <a:gd name="connsiteY154" fmla="*/ 3185247 h 4267200"/>
              <a:gd name="connsiteX155" fmla="*/ 1320603 w 12192000"/>
              <a:gd name="connsiteY155" fmla="*/ 3081281 h 4267200"/>
              <a:gd name="connsiteX156" fmla="*/ 1238695 w 12192000"/>
              <a:gd name="connsiteY156" fmla="*/ 3076820 h 4267200"/>
              <a:gd name="connsiteX157" fmla="*/ 5425627 w 12192000"/>
              <a:gd name="connsiteY157" fmla="*/ 2954192 h 4267200"/>
              <a:gd name="connsiteX158" fmla="*/ 5470770 w 12192000"/>
              <a:gd name="connsiteY158" fmla="*/ 3005435 h 4267200"/>
              <a:gd name="connsiteX159" fmla="*/ 5567647 w 12192000"/>
              <a:gd name="connsiteY159" fmla="*/ 4190286 h 4267200"/>
              <a:gd name="connsiteX160" fmla="*/ 5545854 w 12192000"/>
              <a:gd name="connsiteY160" fmla="*/ 4267200 h 4267200"/>
              <a:gd name="connsiteX161" fmla="*/ 5391871 w 12192000"/>
              <a:gd name="connsiteY161" fmla="*/ 4267200 h 4267200"/>
              <a:gd name="connsiteX162" fmla="*/ 5318171 w 12192000"/>
              <a:gd name="connsiteY162" fmla="*/ 4175818 h 4267200"/>
              <a:gd name="connsiteX163" fmla="*/ 4943646 w 12192000"/>
              <a:gd name="connsiteY163" fmla="*/ 3822916 h 4267200"/>
              <a:gd name="connsiteX164" fmla="*/ 4594837 w 12192000"/>
              <a:gd name="connsiteY164" fmla="*/ 3532274 h 4267200"/>
              <a:gd name="connsiteX165" fmla="*/ 4441737 w 12192000"/>
              <a:gd name="connsiteY165" fmla="*/ 3399734 h 4267200"/>
              <a:gd name="connsiteX166" fmla="*/ 4431236 w 12192000"/>
              <a:gd name="connsiteY166" fmla="*/ 3400954 h 4267200"/>
              <a:gd name="connsiteX167" fmla="*/ 4557150 w 12192000"/>
              <a:gd name="connsiteY167" fmla="*/ 3510023 h 4267200"/>
              <a:gd name="connsiteX168" fmla="*/ 4856936 w 12192000"/>
              <a:gd name="connsiteY168" fmla="*/ 3809146 h 4267200"/>
              <a:gd name="connsiteX169" fmla="*/ 5111996 w 12192000"/>
              <a:gd name="connsiteY169" fmla="*/ 4065759 h 4267200"/>
              <a:gd name="connsiteX170" fmla="*/ 5246890 w 12192000"/>
              <a:gd name="connsiteY170" fmla="*/ 4187633 h 4267200"/>
              <a:gd name="connsiteX171" fmla="*/ 5347266 w 12192000"/>
              <a:gd name="connsiteY171" fmla="*/ 4267200 h 4267200"/>
              <a:gd name="connsiteX172" fmla="*/ 5164092 w 12192000"/>
              <a:gd name="connsiteY172" fmla="*/ 4267200 h 4267200"/>
              <a:gd name="connsiteX173" fmla="*/ 5108945 w 12192000"/>
              <a:gd name="connsiteY173" fmla="*/ 4232176 h 4267200"/>
              <a:gd name="connsiteX174" fmla="*/ 4294126 w 12192000"/>
              <a:gd name="connsiteY174" fmla="*/ 3303048 h 4267200"/>
              <a:gd name="connsiteX175" fmla="*/ 4305321 w 12192000"/>
              <a:gd name="connsiteY175" fmla="*/ 3256953 h 4267200"/>
              <a:gd name="connsiteX176" fmla="*/ 4949299 w 12192000"/>
              <a:gd name="connsiteY176" fmla="*/ 3766336 h 4267200"/>
              <a:gd name="connsiteX177" fmla="*/ 5291452 w 12192000"/>
              <a:gd name="connsiteY177" fmla="*/ 4076801 h 4267200"/>
              <a:gd name="connsiteX178" fmla="*/ 5434998 w 12192000"/>
              <a:gd name="connsiteY178" fmla="*/ 4254100 h 4267200"/>
              <a:gd name="connsiteX179" fmla="*/ 5351015 w 12192000"/>
              <a:gd name="connsiteY179" fmla="*/ 3760989 h 4267200"/>
              <a:gd name="connsiteX180" fmla="*/ 5413780 w 12192000"/>
              <a:gd name="connsiteY180" fmla="*/ 2966265 h 4267200"/>
              <a:gd name="connsiteX181" fmla="*/ 5425627 w 12192000"/>
              <a:gd name="connsiteY181" fmla="*/ 2954192 h 4267200"/>
              <a:gd name="connsiteX182" fmla="*/ 8380397 w 12192000"/>
              <a:gd name="connsiteY182" fmla="*/ 2896659 h 4267200"/>
              <a:gd name="connsiteX183" fmla="*/ 8634801 w 12192000"/>
              <a:gd name="connsiteY183" fmla="*/ 3304169 h 4267200"/>
              <a:gd name="connsiteX184" fmla="*/ 8971448 w 12192000"/>
              <a:gd name="connsiteY184" fmla="*/ 3675946 h 4267200"/>
              <a:gd name="connsiteX185" fmla="*/ 8820691 w 12192000"/>
              <a:gd name="connsiteY185" fmla="*/ 3486482 h 4267200"/>
              <a:gd name="connsiteX186" fmla="*/ 8807612 w 12192000"/>
              <a:gd name="connsiteY186" fmla="*/ 3467256 h 4267200"/>
              <a:gd name="connsiteX187" fmla="*/ 8556796 w 12192000"/>
              <a:gd name="connsiteY187" fmla="*/ 3116474 h 4267200"/>
              <a:gd name="connsiteX188" fmla="*/ 8427018 w 12192000"/>
              <a:gd name="connsiteY188" fmla="*/ 2948853 h 4267200"/>
              <a:gd name="connsiteX189" fmla="*/ 8380397 w 12192000"/>
              <a:gd name="connsiteY189" fmla="*/ 2896659 h 4267200"/>
              <a:gd name="connsiteX190" fmla="*/ 9831020 w 12192000"/>
              <a:gd name="connsiteY190" fmla="*/ 2871730 h 4267200"/>
              <a:gd name="connsiteX191" fmla="*/ 9827707 w 12192000"/>
              <a:gd name="connsiteY191" fmla="*/ 2915231 h 4267200"/>
              <a:gd name="connsiteX192" fmla="*/ 9820699 w 12192000"/>
              <a:gd name="connsiteY192" fmla="*/ 3051540 h 4267200"/>
              <a:gd name="connsiteX193" fmla="*/ 9822525 w 12192000"/>
              <a:gd name="connsiteY193" fmla="*/ 3140814 h 4267200"/>
              <a:gd name="connsiteX194" fmla="*/ 9824704 w 12192000"/>
              <a:gd name="connsiteY194" fmla="*/ 3230628 h 4267200"/>
              <a:gd name="connsiteX195" fmla="*/ 9793821 w 12192000"/>
              <a:gd name="connsiteY195" fmla="*/ 3531652 h 4267200"/>
              <a:gd name="connsiteX196" fmla="*/ 9767436 w 12192000"/>
              <a:gd name="connsiteY196" fmla="*/ 3750864 h 4267200"/>
              <a:gd name="connsiteX197" fmla="*/ 9814477 w 12192000"/>
              <a:gd name="connsiteY197" fmla="*/ 3662531 h 4267200"/>
              <a:gd name="connsiteX198" fmla="*/ 9831020 w 12192000"/>
              <a:gd name="connsiteY198" fmla="*/ 2871730 h 4267200"/>
              <a:gd name="connsiteX199" fmla="*/ 8380521 w 12192000"/>
              <a:gd name="connsiteY199" fmla="*/ 2850596 h 4267200"/>
              <a:gd name="connsiteX200" fmla="*/ 8451446 w 12192000"/>
              <a:gd name="connsiteY200" fmla="*/ 2928627 h 4267200"/>
              <a:gd name="connsiteX201" fmla="*/ 8582269 w 12192000"/>
              <a:gd name="connsiteY201" fmla="*/ 3097880 h 4267200"/>
              <a:gd name="connsiteX202" fmla="*/ 8833783 w 12192000"/>
              <a:gd name="connsiteY202" fmla="*/ 3449753 h 4267200"/>
              <a:gd name="connsiteX203" fmla="*/ 8846863 w 12192000"/>
              <a:gd name="connsiteY203" fmla="*/ 3468981 h 4267200"/>
              <a:gd name="connsiteX204" fmla="*/ 8960046 w 12192000"/>
              <a:gd name="connsiteY204" fmla="*/ 3620389 h 4267200"/>
              <a:gd name="connsiteX205" fmla="*/ 8380521 w 12192000"/>
              <a:gd name="connsiteY205" fmla="*/ 2850596 h 4267200"/>
              <a:gd name="connsiteX206" fmla="*/ 9854151 w 12192000"/>
              <a:gd name="connsiteY206" fmla="*/ 2642862 h 4267200"/>
              <a:gd name="connsiteX207" fmla="*/ 9871341 w 12192000"/>
              <a:gd name="connsiteY207" fmla="*/ 2659697 h 4267200"/>
              <a:gd name="connsiteX208" fmla="*/ 9966678 w 12192000"/>
              <a:gd name="connsiteY208" fmla="*/ 3423399 h 4267200"/>
              <a:gd name="connsiteX209" fmla="*/ 9880832 w 12192000"/>
              <a:gd name="connsiteY209" fmla="*/ 3700562 h 4267200"/>
              <a:gd name="connsiteX210" fmla="*/ 9896024 w 12192000"/>
              <a:gd name="connsiteY210" fmla="*/ 4178295 h 4267200"/>
              <a:gd name="connsiteX211" fmla="*/ 10028060 w 12192000"/>
              <a:gd name="connsiteY211" fmla="*/ 4267200 h 4267200"/>
              <a:gd name="connsiteX212" fmla="*/ 9651813 w 12192000"/>
              <a:gd name="connsiteY212" fmla="*/ 4267200 h 4267200"/>
              <a:gd name="connsiteX213" fmla="*/ 9814527 w 12192000"/>
              <a:gd name="connsiteY213" fmla="*/ 4248048 h 4267200"/>
              <a:gd name="connsiteX214" fmla="*/ 9615182 w 12192000"/>
              <a:gd name="connsiteY214" fmla="*/ 4220499 h 4267200"/>
              <a:gd name="connsiteX215" fmla="*/ 9465210 w 12192000"/>
              <a:gd name="connsiteY215" fmla="*/ 4242240 h 4267200"/>
              <a:gd name="connsiteX216" fmla="*/ 9387108 w 12192000"/>
              <a:gd name="connsiteY216" fmla="*/ 4267200 h 4267200"/>
              <a:gd name="connsiteX217" fmla="*/ 9268441 w 12192000"/>
              <a:gd name="connsiteY217" fmla="*/ 4267200 h 4267200"/>
              <a:gd name="connsiteX218" fmla="*/ 9307676 w 12192000"/>
              <a:gd name="connsiteY218" fmla="*/ 4251276 h 4267200"/>
              <a:gd name="connsiteX219" fmla="*/ 9761570 w 12192000"/>
              <a:gd name="connsiteY219" fmla="*/ 4182283 h 4267200"/>
              <a:gd name="connsiteX220" fmla="*/ 9368237 w 12192000"/>
              <a:gd name="connsiteY220" fmla="*/ 3949470 h 4267200"/>
              <a:gd name="connsiteX221" fmla="*/ 9354614 w 12192000"/>
              <a:gd name="connsiteY221" fmla="*/ 3951288 h 4267200"/>
              <a:gd name="connsiteX222" fmla="*/ 8364351 w 12192000"/>
              <a:gd name="connsiteY222" fmla="*/ 4159267 h 4267200"/>
              <a:gd name="connsiteX223" fmla="*/ 8386567 w 12192000"/>
              <a:gd name="connsiteY223" fmla="*/ 4119760 h 4267200"/>
              <a:gd name="connsiteX224" fmla="*/ 9231713 w 12192000"/>
              <a:gd name="connsiteY224" fmla="*/ 3873539 h 4267200"/>
              <a:gd name="connsiteX225" fmla="*/ 9023301 w 12192000"/>
              <a:gd name="connsiteY225" fmla="*/ 3763109 h 4267200"/>
              <a:gd name="connsiteX226" fmla="*/ 9010556 w 12192000"/>
              <a:gd name="connsiteY226" fmla="*/ 3758998 h 4267200"/>
              <a:gd name="connsiteX227" fmla="*/ 8604324 w 12192000"/>
              <a:gd name="connsiteY227" fmla="*/ 3417171 h 4267200"/>
              <a:gd name="connsiteX228" fmla="*/ 8218577 w 12192000"/>
              <a:gd name="connsiteY228" fmla="*/ 2770227 h 4267200"/>
              <a:gd name="connsiteX229" fmla="*/ 8222774 w 12192000"/>
              <a:gd name="connsiteY229" fmla="*/ 2749954 h 4267200"/>
              <a:gd name="connsiteX230" fmla="*/ 8297623 w 12192000"/>
              <a:gd name="connsiteY230" fmla="*/ 2731935 h 4267200"/>
              <a:gd name="connsiteX231" fmla="*/ 9090618 w 12192000"/>
              <a:gd name="connsiteY231" fmla="*/ 3716225 h 4267200"/>
              <a:gd name="connsiteX232" fmla="*/ 9762441 w 12192000"/>
              <a:gd name="connsiteY232" fmla="*/ 4093587 h 4267200"/>
              <a:gd name="connsiteX233" fmla="*/ 9717826 w 12192000"/>
              <a:gd name="connsiteY233" fmla="*/ 3916719 h 4267200"/>
              <a:gd name="connsiteX234" fmla="*/ 9713123 w 12192000"/>
              <a:gd name="connsiteY234" fmla="*/ 3916663 h 4267200"/>
              <a:gd name="connsiteX235" fmla="*/ 9175594 w 12192000"/>
              <a:gd name="connsiteY235" fmla="*/ 3326950 h 4267200"/>
              <a:gd name="connsiteX236" fmla="*/ 9253941 w 12192000"/>
              <a:gd name="connsiteY236" fmla="*/ 3287566 h 4267200"/>
              <a:gd name="connsiteX237" fmla="*/ 9625671 w 12192000"/>
              <a:gd name="connsiteY237" fmla="*/ 3639960 h 4267200"/>
              <a:gd name="connsiteX238" fmla="*/ 9656881 w 12192000"/>
              <a:gd name="connsiteY238" fmla="*/ 3333361 h 4267200"/>
              <a:gd name="connsiteX239" fmla="*/ 9782066 w 12192000"/>
              <a:gd name="connsiteY239" fmla="*/ 2680771 h 4267200"/>
              <a:gd name="connsiteX240" fmla="*/ 9854151 w 12192000"/>
              <a:gd name="connsiteY240" fmla="*/ 2642862 h 4267200"/>
              <a:gd name="connsiteX241" fmla="*/ 11114299 w 12192000"/>
              <a:gd name="connsiteY241" fmla="*/ 2390555 h 4267200"/>
              <a:gd name="connsiteX242" fmla="*/ 11113373 w 12192000"/>
              <a:gd name="connsiteY242" fmla="*/ 2392739 h 4267200"/>
              <a:gd name="connsiteX243" fmla="*/ 11117197 w 12192000"/>
              <a:gd name="connsiteY243" fmla="*/ 2394358 h 4267200"/>
              <a:gd name="connsiteX244" fmla="*/ 11114299 w 12192000"/>
              <a:gd name="connsiteY244" fmla="*/ 2390555 h 4267200"/>
              <a:gd name="connsiteX245" fmla="*/ 10506276 w 12192000"/>
              <a:gd name="connsiteY245" fmla="*/ 2118977 h 4267200"/>
              <a:gd name="connsiteX246" fmla="*/ 10431542 w 12192000"/>
              <a:gd name="connsiteY246" fmla="*/ 2525128 h 4267200"/>
              <a:gd name="connsiteX247" fmla="*/ 10391375 w 12192000"/>
              <a:gd name="connsiteY247" fmla="*/ 2667145 h 4267200"/>
              <a:gd name="connsiteX248" fmla="*/ 10355047 w 12192000"/>
              <a:gd name="connsiteY248" fmla="*/ 2832031 h 4267200"/>
              <a:gd name="connsiteX249" fmla="*/ 10336080 w 12192000"/>
              <a:gd name="connsiteY249" fmla="*/ 2927011 h 4267200"/>
              <a:gd name="connsiteX250" fmla="*/ 10389394 w 12192000"/>
              <a:gd name="connsiteY250" fmla="*/ 2782834 h 4267200"/>
              <a:gd name="connsiteX251" fmla="*/ 10506276 w 12192000"/>
              <a:gd name="connsiteY251" fmla="*/ 2118977 h 4267200"/>
              <a:gd name="connsiteX252" fmla="*/ 11538179 w 12192000"/>
              <a:gd name="connsiteY252" fmla="*/ 2090376 h 4267200"/>
              <a:gd name="connsiteX253" fmla="*/ 11577479 w 12192000"/>
              <a:gd name="connsiteY253" fmla="*/ 2228695 h 4267200"/>
              <a:gd name="connsiteX254" fmla="*/ 11586754 w 12192000"/>
              <a:gd name="connsiteY254" fmla="*/ 2266098 h 4267200"/>
              <a:gd name="connsiteX255" fmla="*/ 11609011 w 12192000"/>
              <a:gd name="connsiteY255" fmla="*/ 2353427 h 4267200"/>
              <a:gd name="connsiteX256" fmla="*/ 11761579 w 12192000"/>
              <a:gd name="connsiteY256" fmla="*/ 2703223 h 4267200"/>
              <a:gd name="connsiteX257" fmla="*/ 11877711 w 12192000"/>
              <a:gd name="connsiteY257" fmla="*/ 2947465 h 4267200"/>
              <a:gd name="connsiteX258" fmla="*/ 11538179 w 12192000"/>
              <a:gd name="connsiteY258" fmla="*/ 2090376 h 4267200"/>
              <a:gd name="connsiteX259" fmla="*/ 6604735 w 12192000"/>
              <a:gd name="connsiteY259" fmla="*/ 2041381 h 4267200"/>
              <a:gd name="connsiteX260" fmla="*/ 7204487 w 12192000"/>
              <a:gd name="connsiteY260" fmla="*/ 2742112 h 4267200"/>
              <a:gd name="connsiteX261" fmla="*/ 7131592 w 12192000"/>
              <a:gd name="connsiteY261" fmla="*/ 2672096 h 4267200"/>
              <a:gd name="connsiteX262" fmla="*/ 6996344 w 12192000"/>
              <a:gd name="connsiteY262" fmla="*/ 2518310 h 4267200"/>
              <a:gd name="connsiteX263" fmla="*/ 6735495 w 12192000"/>
              <a:gd name="connsiteY263" fmla="*/ 2196890 h 4267200"/>
              <a:gd name="connsiteX264" fmla="*/ 6721901 w 12192000"/>
              <a:gd name="connsiteY264" fmla="*/ 2179274 h 4267200"/>
              <a:gd name="connsiteX265" fmla="*/ 6604735 w 12192000"/>
              <a:gd name="connsiteY265" fmla="*/ 2041381 h 4267200"/>
              <a:gd name="connsiteX266" fmla="*/ 11488421 w 12192000"/>
              <a:gd name="connsiteY266" fmla="*/ 2034549 h 4267200"/>
              <a:gd name="connsiteX267" fmla="*/ 11840356 w 12192000"/>
              <a:gd name="connsiteY267" fmla="*/ 2932293 h 4267200"/>
              <a:gd name="connsiteX268" fmla="*/ 11736331 w 12192000"/>
              <a:gd name="connsiteY268" fmla="*/ 2715710 h 4267200"/>
              <a:gd name="connsiteX269" fmla="*/ 11581560 w 12192000"/>
              <a:gd name="connsiteY269" fmla="*/ 2360474 h 4267200"/>
              <a:gd name="connsiteX270" fmla="*/ 11558442 w 12192000"/>
              <a:gd name="connsiteY270" fmla="*/ 2272139 h 4267200"/>
              <a:gd name="connsiteX271" fmla="*/ 11549169 w 12192000"/>
              <a:gd name="connsiteY271" fmla="*/ 2234734 h 4267200"/>
              <a:gd name="connsiteX272" fmla="*/ 11488421 w 12192000"/>
              <a:gd name="connsiteY272" fmla="*/ 2034549 h 4267200"/>
              <a:gd name="connsiteX273" fmla="*/ 10468916 w 12192000"/>
              <a:gd name="connsiteY273" fmla="*/ 2032338 h 4267200"/>
              <a:gd name="connsiteX274" fmla="*/ 10421480 w 12192000"/>
              <a:gd name="connsiteY274" fmla="*/ 2185446 h 4267200"/>
              <a:gd name="connsiteX275" fmla="*/ 10351264 w 12192000"/>
              <a:gd name="connsiteY275" fmla="*/ 2591574 h 4267200"/>
              <a:gd name="connsiteX276" fmla="*/ 10294485 w 12192000"/>
              <a:gd name="connsiteY276" fmla="*/ 2991809 h 4267200"/>
              <a:gd name="connsiteX277" fmla="*/ 10327850 w 12192000"/>
              <a:gd name="connsiteY277" fmla="*/ 2826310 h 4267200"/>
              <a:gd name="connsiteX278" fmla="*/ 10364099 w 12192000"/>
              <a:gd name="connsiteY278" fmla="*/ 2660098 h 4267200"/>
              <a:gd name="connsiteX279" fmla="*/ 10404725 w 12192000"/>
              <a:gd name="connsiteY279" fmla="*/ 2516991 h 4267200"/>
              <a:gd name="connsiteX280" fmla="*/ 10478071 w 12192000"/>
              <a:gd name="connsiteY280" fmla="*/ 2114122 h 4267200"/>
              <a:gd name="connsiteX281" fmla="*/ 10468916 w 12192000"/>
              <a:gd name="connsiteY281" fmla="*/ 2032338 h 4267200"/>
              <a:gd name="connsiteX282" fmla="*/ 10573132 w 12192000"/>
              <a:gd name="connsiteY282" fmla="*/ 1991479 h 4267200"/>
              <a:gd name="connsiteX283" fmla="*/ 11066880 w 12192000"/>
              <a:gd name="connsiteY283" fmla="*/ 2371770 h 4267200"/>
              <a:gd name="connsiteX284" fmla="*/ 10573132 w 12192000"/>
              <a:gd name="connsiteY284" fmla="*/ 1991479 h 4267200"/>
              <a:gd name="connsiteX285" fmla="*/ 6591670 w 12192000"/>
              <a:gd name="connsiteY285" fmla="*/ 1988277 h 4267200"/>
              <a:gd name="connsiteX286" fmla="*/ 6747349 w 12192000"/>
              <a:gd name="connsiteY286" fmla="*/ 2160069 h 4267200"/>
              <a:gd name="connsiteX287" fmla="*/ 6760943 w 12192000"/>
              <a:gd name="connsiteY287" fmla="*/ 2177686 h 4267200"/>
              <a:gd name="connsiteX288" fmla="*/ 7021065 w 12192000"/>
              <a:gd name="connsiteY288" fmla="*/ 2498102 h 4267200"/>
              <a:gd name="connsiteX289" fmla="*/ 7155223 w 12192000"/>
              <a:gd name="connsiteY289" fmla="*/ 2650386 h 4267200"/>
              <a:gd name="connsiteX290" fmla="*/ 7203167 w 12192000"/>
              <a:gd name="connsiteY290" fmla="*/ 2697288 h 4267200"/>
              <a:gd name="connsiteX291" fmla="*/ 6937703 w 12192000"/>
              <a:gd name="connsiteY291" fmla="*/ 2321981 h 4267200"/>
              <a:gd name="connsiteX292" fmla="*/ 6591670 w 12192000"/>
              <a:gd name="connsiteY292" fmla="*/ 1988277 h 4267200"/>
              <a:gd name="connsiteX293" fmla="*/ 5798671 w 12192000"/>
              <a:gd name="connsiteY293" fmla="*/ 1981601 h 4267200"/>
              <a:gd name="connsiteX294" fmla="*/ 5754709 w 12192000"/>
              <a:gd name="connsiteY294" fmla="*/ 2071454 h 4267200"/>
              <a:gd name="connsiteX295" fmla="*/ 5763044 w 12192000"/>
              <a:gd name="connsiteY295" fmla="*/ 2842206 h 4267200"/>
              <a:gd name="connsiteX296" fmla="*/ 5764974 w 12192000"/>
              <a:gd name="connsiteY296" fmla="*/ 2799609 h 4267200"/>
              <a:gd name="connsiteX297" fmla="*/ 5767665 w 12192000"/>
              <a:gd name="connsiteY297" fmla="*/ 2666409 h 4267200"/>
              <a:gd name="connsiteX298" fmla="*/ 5763055 w 12192000"/>
              <a:gd name="connsiteY298" fmla="*/ 2579705 h 4267200"/>
              <a:gd name="connsiteX299" fmla="*/ 5758079 w 12192000"/>
              <a:gd name="connsiteY299" fmla="*/ 2492508 h 4267200"/>
              <a:gd name="connsiteX300" fmla="*/ 5779325 w 12192000"/>
              <a:gd name="connsiteY300" fmla="*/ 2197069 h 4267200"/>
              <a:gd name="connsiteX301" fmla="*/ 5798671 w 12192000"/>
              <a:gd name="connsiteY301" fmla="*/ 1981601 h 4267200"/>
              <a:gd name="connsiteX302" fmla="*/ 5829202 w 12192000"/>
              <a:gd name="connsiteY302" fmla="*/ 1971679 h 4267200"/>
              <a:gd name="connsiteX303" fmla="*/ 5809558 w 12192000"/>
              <a:gd name="connsiteY303" fmla="*/ 2198043 h 4267200"/>
              <a:gd name="connsiteX304" fmla="*/ 5788653 w 12192000"/>
              <a:gd name="connsiteY304" fmla="*/ 2489430 h 4267200"/>
              <a:gd name="connsiteX305" fmla="*/ 5793439 w 12192000"/>
              <a:gd name="connsiteY305" fmla="*/ 2575235 h 4267200"/>
              <a:gd name="connsiteX306" fmla="*/ 5796837 w 12192000"/>
              <a:gd name="connsiteY306" fmla="*/ 2637633 h 4267200"/>
              <a:gd name="connsiteX307" fmla="*/ 5818614 w 12192000"/>
              <a:gd name="connsiteY307" fmla="*/ 2473055 h 4267200"/>
              <a:gd name="connsiteX308" fmla="*/ 5829202 w 12192000"/>
              <a:gd name="connsiteY308" fmla="*/ 1971679 h 4267200"/>
              <a:gd name="connsiteX309" fmla="*/ 10578769 w 12192000"/>
              <a:gd name="connsiteY309" fmla="*/ 1962963 h 4267200"/>
              <a:gd name="connsiteX310" fmla="*/ 11073823 w 12192000"/>
              <a:gd name="connsiteY310" fmla="*/ 2338658 h 4267200"/>
              <a:gd name="connsiteX311" fmla="*/ 10578769 w 12192000"/>
              <a:gd name="connsiteY311" fmla="*/ 1962963 h 4267200"/>
              <a:gd name="connsiteX312" fmla="*/ 5911389 w 12192000"/>
              <a:gd name="connsiteY312" fmla="*/ 1898371 h 4267200"/>
              <a:gd name="connsiteX313" fmla="*/ 6237627 w 12192000"/>
              <a:gd name="connsiteY313" fmla="*/ 2231921 h 4267200"/>
              <a:gd name="connsiteX314" fmla="*/ 5911389 w 12192000"/>
              <a:gd name="connsiteY314" fmla="*/ 1898371 h 4267200"/>
              <a:gd name="connsiteX315" fmla="*/ 6944437 w 12192000"/>
              <a:gd name="connsiteY315" fmla="*/ 1575402 h 4267200"/>
              <a:gd name="connsiteX316" fmla="*/ 6304730 w 12192000"/>
              <a:gd name="connsiteY316" fmla="*/ 1766654 h 4267200"/>
              <a:gd name="connsiteX317" fmla="*/ 6944437 w 12192000"/>
              <a:gd name="connsiteY317" fmla="*/ 1575402 h 4267200"/>
              <a:gd name="connsiteX318" fmla="*/ 7019523 w 12192000"/>
              <a:gd name="connsiteY318" fmla="*/ 1519450 h 4267200"/>
              <a:gd name="connsiteX319" fmla="*/ 6298091 w 12192000"/>
              <a:gd name="connsiteY319" fmla="*/ 1737122 h 4267200"/>
              <a:gd name="connsiteX320" fmla="*/ 7019523 w 12192000"/>
              <a:gd name="connsiteY320" fmla="*/ 1519450 h 4267200"/>
              <a:gd name="connsiteX321" fmla="*/ 2399523 w 12192000"/>
              <a:gd name="connsiteY321" fmla="*/ 1428234 h 4267200"/>
              <a:gd name="connsiteX322" fmla="*/ 2224982 w 12192000"/>
              <a:gd name="connsiteY322" fmla="*/ 1826201 h 4267200"/>
              <a:gd name="connsiteX323" fmla="*/ 2096099 w 12192000"/>
              <a:gd name="connsiteY323" fmla="*/ 2345900 h 4267200"/>
              <a:gd name="connsiteX324" fmla="*/ 2283317 w 12192000"/>
              <a:gd name="connsiteY324" fmla="*/ 1796925 h 4267200"/>
              <a:gd name="connsiteX325" fmla="*/ 2448558 w 12192000"/>
              <a:gd name="connsiteY325" fmla="*/ 1373435 h 4267200"/>
              <a:gd name="connsiteX326" fmla="*/ 2312521 w 12192000"/>
              <a:gd name="connsiteY326" fmla="*/ 1806140 h 4267200"/>
              <a:gd name="connsiteX327" fmla="*/ 2127533 w 12192000"/>
              <a:gd name="connsiteY327" fmla="*/ 2348380 h 4267200"/>
              <a:gd name="connsiteX328" fmla="*/ 2358080 w 12192000"/>
              <a:gd name="connsiteY328" fmla="*/ 1866134 h 4267200"/>
              <a:gd name="connsiteX329" fmla="*/ 2407436 w 12192000"/>
              <a:gd name="connsiteY329" fmla="*/ 1651070 h 4267200"/>
              <a:gd name="connsiteX330" fmla="*/ 2448558 w 12192000"/>
              <a:gd name="connsiteY330" fmla="*/ 1373435 h 4267200"/>
              <a:gd name="connsiteX331" fmla="*/ 278707 w 12192000"/>
              <a:gd name="connsiteY331" fmla="*/ 1352270 h 4267200"/>
              <a:gd name="connsiteX332" fmla="*/ 321570 w 12192000"/>
              <a:gd name="connsiteY332" fmla="*/ 1861610 h 4267200"/>
              <a:gd name="connsiteX333" fmla="*/ 294281 w 12192000"/>
              <a:gd name="connsiteY333" fmla="*/ 1440658 h 4267200"/>
              <a:gd name="connsiteX334" fmla="*/ 1423821 w 12192000"/>
              <a:gd name="connsiteY334" fmla="*/ 1351958 h 4267200"/>
              <a:gd name="connsiteX335" fmla="*/ 1638521 w 12192000"/>
              <a:gd name="connsiteY335" fmla="*/ 1908470 h 4267200"/>
              <a:gd name="connsiteX336" fmla="*/ 1754199 w 12192000"/>
              <a:gd name="connsiteY336" fmla="*/ 2149284 h 4267200"/>
              <a:gd name="connsiteX337" fmla="*/ 1908359 w 12192000"/>
              <a:gd name="connsiteY337" fmla="*/ 2364988 h 4267200"/>
              <a:gd name="connsiteX338" fmla="*/ 1647661 w 12192000"/>
              <a:gd name="connsiteY338" fmla="*/ 1825945 h 4267200"/>
              <a:gd name="connsiteX339" fmla="*/ 1423821 w 12192000"/>
              <a:gd name="connsiteY339" fmla="*/ 1351958 h 4267200"/>
              <a:gd name="connsiteX340" fmla="*/ 9518298 w 12192000"/>
              <a:gd name="connsiteY340" fmla="*/ 1338235 h 4267200"/>
              <a:gd name="connsiteX341" fmla="*/ 9838009 w 12192000"/>
              <a:gd name="connsiteY341" fmla="*/ 2272553 h 4267200"/>
              <a:gd name="connsiteX342" fmla="*/ 9805906 w 12192000"/>
              <a:gd name="connsiteY342" fmla="*/ 2159819 h 4267200"/>
              <a:gd name="connsiteX343" fmla="*/ 9801623 w 12192000"/>
              <a:gd name="connsiteY343" fmla="*/ 2142555 h 4267200"/>
              <a:gd name="connsiteX344" fmla="*/ 9628671 w 12192000"/>
              <a:gd name="connsiteY344" fmla="*/ 1617375 h 4267200"/>
              <a:gd name="connsiteX345" fmla="*/ 9598299 w 12192000"/>
              <a:gd name="connsiteY345" fmla="*/ 1544643 h 4267200"/>
              <a:gd name="connsiteX346" fmla="*/ 9518298 w 12192000"/>
              <a:gd name="connsiteY346" fmla="*/ 1338235 h 4267200"/>
              <a:gd name="connsiteX347" fmla="*/ 1431890 w 12192000"/>
              <a:gd name="connsiteY347" fmla="*/ 1306475 h 4267200"/>
              <a:gd name="connsiteX348" fmla="*/ 1507597 w 12192000"/>
              <a:gd name="connsiteY348" fmla="*/ 1446132 h 4267200"/>
              <a:gd name="connsiteX349" fmla="*/ 1674586 w 12192000"/>
              <a:gd name="connsiteY349" fmla="*/ 1813832 h 4267200"/>
              <a:gd name="connsiteX350" fmla="*/ 1815950 w 12192000"/>
              <a:gd name="connsiteY350" fmla="*/ 2128564 h 4267200"/>
              <a:gd name="connsiteX351" fmla="*/ 1984242 w 12192000"/>
              <a:gd name="connsiteY351" fmla="*/ 2430829 h 4267200"/>
              <a:gd name="connsiteX352" fmla="*/ 2014023 w 12192000"/>
              <a:gd name="connsiteY352" fmla="*/ 2450995 h 4267200"/>
              <a:gd name="connsiteX353" fmla="*/ 1747337 w 12192000"/>
              <a:gd name="connsiteY353" fmla="*/ 1855264 h 4267200"/>
              <a:gd name="connsiteX354" fmla="*/ 1533749 w 12192000"/>
              <a:gd name="connsiteY354" fmla="*/ 1478656 h 4267200"/>
              <a:gd name="connsiteX355" fmla="*/ 1431890 w 12192000"/>
              <a:gd name="connsiteY355" fmla="*/ 1306475 h 4267200"/>
              <a:gd name="connsiteX356" fmla="*/ 5052692 w 12192000"/>
              <a:gd name="connsiteY356" fmla="*/ 1292994 h 4267200"/>
              <a:gd name="connsiteX357" fmla="*/ 5200661 w 12192000"/>
              <a:gd name="connsiteY357" fmla="*/ 1635186 h 4267200"/>
              <a:gd name="connsiteX358" fmla="*/ 5297138 w 12192000"/>
              <a:gd name="connsiteY358" fmla="*/ 1906351 h 4267200"/>
              <a:gd name="connsiteX359" fmla="*/ 5052692 w 12192000"/>
              <a:gd name="connsiteY359" fmla="*/ 1292994 h 4267200"/>
              <a:gd name="connsiteX360" fmla="*/ 9528078 w 12192000"/>
              <a:gd name="connsiteY360" fmla="*/ 1278636 h 4267200"/>
              <a:gd name="connsiteX361" fmla="*/ 9623946 w 12192000"/>
              <a:gd name="connsiteY361" fmla="*/ 1534260 h 4267200"/>
              <a:gd name="connsiteX362" fmla="*/ 9654858 w 12192000"/>
              <a:gd name="connsiteY362" fmla="*/ 1607218 h 4267200"/>
              <a:gd name="connsiteX363" fmla="*/ 9826304 w 12192000"/>
              <a:gd name="connsiteY363" fmla="*/ 2125320 h 4267200"/>
              <a:gd name="connsiteX364" fmla="*/ 9701198 w 12192000"/>
              <a:gd name="connsiteY364" fmla="*/ 1646797 h 4267200"/>
              <a:gd name="connsiteX365" fmla="*/ 9528078 w 12192000"/>
              <a:gd name="connsiteY365" fmla="*/ 1278636 h 4267200"/>
              <a:gd name="connsiteX366" fmla="*/ 5009948 w 12192000"/>
              <a:gd name="connsiteY366" fmla="*/ 1273619 h 4267200"/>
              <a:gd name="connsiteX367" fmla="*/ 5121777 w 12192000"/>
              <a:gd name="connsiteY367" fmla="*/ 1654213 h 4267200"/>
              <a:gd name="connsiteX368" fmla="*/ 5293545 w 12192000"/>
              <a:gd name="connsiteY368" fmla="*/ 2072247 h 4267200"/>
              <a:gd name="connsiteX369" fmla="*/ 5294042 w 12192000"/>
              <a:gd name="connsiteY369" fmla="*/ 2065019 h 4267200"/>
              <a:gd name="connsiteX370" fmla="*/ 5171936 w 12192000"/>
              <a:gd name="connsiteY370" fmla="*/ 1647613 h 4267200"/>
              <a:gd name="connsiteX371" fmla="*/ 5009948 w 12192000"/>
              <a:gd name="connsiteY371" fmla="*/ 1273619 h 4267200"/>
              <a:gd name="connsiteX372" fmla="*/ 655236 w 12192000"/>
              <a:gd name="connsiteY372" fmla="*/ 1268632 h 4267200"/>
              <a:gd name="connsiteX373" fmla="*/ 839521 w 12192000"/>
              <a:gd name="connsiteY373" fmla="*/ 1685315 h 4267200"/>
              <a:gd name="connsiteX374" fmla="*/ 1109416 w 12192000"/>
              <a:gd name="connsiteY374" fmla="*/ 2061663 h 4267200"/>
              <a:gd name="connsiteX375" fmla="*/ 1298300 w 12192000"/>
              <a:gd name="connsiteY375" fmla="*/ 2247742 h 4267200"/>
              <a:gd name="connsiteX376" fmla="*/ 1125871 w 12192000"/>
              <a:gd name="connsiteY376" fmla="*/ 1989513 h 4267200"/>
              <a:gd name="connsiteX377" fmla="*/ 981574 w 12192000"/>
              <a:gd name="connsiteY377" fmla="*/ 1783157 h 4267200"/>
              <a:gd name="connsiteX378" fmla="*/ 922198 w 12192000"/>
              <a:gd name="connsiteY378" fmla="*/ 1677437 h 4267200"/>
              <a:gd name="connsiteX379" fmla="*/ 869293 w 12192000"/>
              <a:gd name="connsiteY379" fmla="*/ 1583214 h 4267200"/>
              <a:gd name="connsiteX380" fmla="*/ 751431 w 12192000"/>
              <a:gd name="connsiteY380" fmla="*/ 1405731 h 4267200"/>
              <a:gd name="connsiteX381" fmla="*/ 6516292 w 12192000"/>
              <a:gd name="connsiteY381" fmla="*/ 1263064 h 4267200"/>
              <a:gd name="connsiteX382" fmla="*/ 5736320 w 12192000"/>
              <a:gd name="connsiteY382" fmla="*/ 1501803 h 4267200"/>
              <a:gd name="connsiteX383" fmla="*/ 6516292 w 12192000"/>
              <a:gd name="connsiteY383" fmla="*/ 1263064 h 4267200"/>
              <a:gd name="connsiteX384" fmla="*/ 291466 w 12192000"/>
              <a:gd name="connsiteY384" fmla="*/ 1250369 h 4267200"/>
              <a:gd name="connsiteX385" fmla="*/ 323180 w 12192000"/>
              <a:gd name="connsiteY385" fmla="*/ 1435283 h 4267200"/>
              <a:gd name="connsiteX386" fmla="*/ 349381 w 12192000"/>
              <a:gd name="connsiteY386" fmla="*/ 1875041 h 4267200"/>
              <a:gd name="connsiteX387" fmla="*/ 374363 w 12192000"/>
              <a:gd name="connsiteY387" fmla="*/ 1506494 h 4267200"/>
              <a:gd name="connsiteX388" fmla="*/ 302168 w 12192000"/>
              <a:gd name="connsiteY388" fmla="*/ 1274495 h 4267200"/>
              <a:gd name="connsiteX389" fmla="*/ 291466 w 12192000"/>
              <a:gd name="connsiteY389" fmla="*/ 1250369 h 4267200"/>
              <a:gd name="connsiteX390" fmla="*/ 678222 w 12192000"/>
              <a:gd name="connsiteY390" fmla="*/ 1248670 h 4267200"/>
              <a:gd name="connsiteX391" fmla="*/ 775536 w 12192000"/>
              <a:gd name="connsiteY391" fmla="*/ 1388015 h 4267200"/>
              <a:gd name="connsiteX392" fmla="*/ 894529 w 12192000"/>
              <a:gd name="connsiteY392" fmla="*/ 1567739 h 4267200"/>
              <a:gd name="connsiteX393" fmla="*/ 948000 w 12192000"/>
              <a:gd name="connsiteY393" fmla="*/ 1663088 h 4267200"/>
              <a:gd name="connsiteX394" fmla="*/ 1006812 w 12192000"/>
              <a:gd name="connsiteY394" fmla="*/ 1767683 h 4267200"/>
              <a:gd name="connsiteX395" fmla="*/ 1149133 w 12192000"/>
              <a:gd name="connsiteY395" fmla="*/ 1971513 h 4267200"/>
              <a:gd name="connsiteX396" fmla="*/ 1333952 w 12192000"/>
              <a:gd name="connsiteY396" fmla="*/ 2251620 h 4267200"/>
              <a:gd name="connsiteX397" fmla="*/ 1337329 w 12192000"/>
              <a:gd name="connsiteY397" fmla="*/ 2258350 h 4267200"/>
              <a:gd name="connsiteX398" fmla="*/ 1014726 w 12192000"/>
              <a:gd name="connsiteY398" fmla="*/ 1615556 h 4267200"/>
              <a:gd name="connsiteX399" fmla="*/ 678222 w 12192000"/>
              <a:gd name="connsiteY399" fmla="*/ 1248670 h 4267200"/>
              <a:gd name="connsiteX400" fmla="*/ 9441752 w 12192000"/>
              <a:gd name="connsiteY400" fmla="*/ 1245311 h 4267200"/>
              <a:gd name="connsiteX401" fmla="*/ 9278979 w 12192000"/>
              <a:gd name="connsiteY401" fmla="*/ 1406236 h 4267200"/>
              <a:gd name="connsiteX402" fmla="*/ 9235540 w 12192000"/>
              <a:gd name="connsiteY402" fmla="*/ 1546869 h 4267200"/>
              <a:gd name="connsiteX403" fmla="*/ 9264074 w 12192000"/>
              <a:gd name="connsiteY403" fmla="*/ 1557016 h 4267200"/>
              <a:gd name="connsiteX404" fmla="*/ 9441752 w 12192000"/>
              <a:gd name="connsiteY404" fmla="*/ 1245311 h 4267200"/>
              <a:gd name="connsiteX405" fmla="*/ 6691602 w 12192000"/>
              <a:gd name="connsiteY405" fmla="*/ 1140573 h 4267200"/>
              <a:gd name="connsiteX406" fmla="*/ 6571100 w 12192000"/>
              <a:gd name="connsiteY406" fmla="*/ 1183662 h 4267200"/>
              <a:gd name="connsiteX407" fmla="*/ 6241687 w 12192000"/>
              <a:gd name="connsiteY407" fmla="*/ 1257600 h 4267200"/>
              <a:gd name="connsiteX408" fmla="*/ 5693009 w 12192000"/>
              <a:gd name="connsiteY408" fmla="*/ 1478256 h 4267200"/>
              <a:gd name="connsiteX409" fmla="*/ 6548420 w 12192000"/>
              <a:gd name="connsiteY409" fmla="*/ 1214599 h 4267200"/>
              <a:gd name="connsiteX410" fmla="*/ 6605473 w 12192000"/>
              <a:gd name="connsiteY410" fmla="*/ 1184686 h 4267200"/>
              <a:gd name="connsiteX411" fmla="*/ 6691602 w 12192000"/>
              <a:gd name="connsiteY411" fmla="*/ 1140573 h 4267200"/>
              <a:gd name="connsiteX412" fmla="*/ 4002475 w 12192000"/>
              <a:gd name="connsiteY412" fmla="*/ 1037802 h 4267200"/>
              <a:gd name="connsiteX413" fmla="*/ 4000324 w 12192000"/>
              <a:gd name="connsiteY413" fmla="*/ 1039362 h 4267200"/>
              <a:gd name="connsiteX414" fmla="*/ 4002862 w 12192000"/>
              <a:gd name="connsiteY414" fmla="*/ 1042866 h 4267200"/>
              <a:gd name="connsiteX415" fmla="*/ 4002475 w 12192000"/>
              <a:gd name="connsiteY415" fmla="*/ 1037802 h 4267200"/>
              <a:gd name="connsiteX416" fmla="*/ 506322 w 12192000"/>
              <a:gd name="connsiteY416" fmla="*/ 1020997 h 4267200"/>
              <a:gd name="connsiteX417" fmla="*/ 533068 w 12192000"/>
              <a:gd name="connsiteY417" fmla="*/ 1029409 h 4267200"/>
              <a:gd name="connsiteX418" fmla="*/ 1232525 w 12192000"/>
              <a:gd name="connsiteY418" fmla="*/ 1804675 h 4267200"/>
              <a:gd name="connsiteX419" fmla="*/ 1388858 w 12192000"/>
              <a:gd name="connsiteY419" fmla="*/ 2368011 h 4267200"/>
              <a:gd name="connsiteX420" fmla="*/ 1384098 w 12192000"/>
              <a:gd name="connsiteY420" fmla="*/ 2378125 h 4267200"/>
              <a:gd name="connsiteX421" fmla="*/ 1425393 w 12192000"/>
              <a:gd name="connsiteY421" fmla="*/ 2589124 h 4267200"/>
              <a:gd name="connsiteX422" fmla="*/ 1424001 w 12192000"/>
              <a:gd name="connsiteY422" fmla="*/ 2597541 h 4267200"/>
              <a:gd name="connsiteX423" fmla="*/ 2152729 w 12192000"/>
              <a:gd name="connsiteY423" fmla="*/ 2864487 h 4267200"/>
              <a:gd name="connsiteX424" fmla="*/ 2020609 w 12192000"/>
              <a:gd name="connsiteY424" fmla="*/ 2539671 h 4267200"/>
              <a:gd name="connsiteX425" fmla="*/ 2018920 w 12192000"/>
              <a:gd name="connsiteY425" fmla="*/ 2536309 h 4267200"/>
              <a:gd name="connsiteX426" fmla="*/ 1342441 w 12192000"/>
              <a:gd name="connsiteY426" fmla="*/ 1173017 h 4267200"/>
              <a:gd name="connsiteX427" fmla="*/ 1367925 w 12192000"/>
              <a:gd name="connsiteY427" fmla="*/ 1135648 h 4267200"/>
              <a:gd name="connsiteX428" fmla="*/ 1771401 w 12192000"/>
              <a:gd name="connsiteY428" fmla="*/ 1806673 h 4267200"/>
              <a:gd name="connsiteX429" fmla="*/ 1972385 w 12192000"/>
              <a:gd name="connsiteY429" fmla="*/ 2198735 h 4267200"/>
              <a:gd name="connsiteX430" fmla="*/ 2040892 w 12192000"/>
              <a:gd name="connsiteY430" fmla="*/ 2405205 h 4267200"/>
              <a:gd name="connsiteX431" fmla="*/ 2131689 w 12192000"/>
              <a:gd name="connsiteY431" fmla="*/ 1936926 h 4267200"/>
              <a:gd name="connsiteX432" fmla="*/ 2454820 w 12192000"/>
              <a:gd name="connsiteY432" fmla="*/ 1248808 h 4267200"/>
              <a:gd name="connsiteX433" fmla="*/ 2492512 w 12192000"/>
              <a:gd name="connsiteY433" fmla="*/ 1302920 h 4267200"/>
              <a:gd name="connsiteX434" fmla="*/ 2081216 w 12192000"/>
              <a:gd name="connsiteY434" fmla="*/ 2527513 h 4267200"/>
              <a:gd name="connsiteX435" fmla="*/ 2081211 w 12192000"/>
              <a:gd name="connsiteY435" fmla="*/ 2528916 h 4267200"/>
              <a:gd name="connsiteX436" fmla="*/ 2199067 w 12192000"/>
              <a:gd name="connsiteY436" fmla="*/ 2884061 h 4267200"/>
              <a:gd name="connsiteX437" fmla="*/ 3192586 w 12192000"/>
              <a:gd name="connsiteY437" fmla="*/ 3411496 h 4267200"/>
              <a:gd name="connsiteX438" fmla="*/ 3182620 w 12192000"/>
              <a:gd name="connsiteY438" fmla="*/ 3483279 h 4267200"/>
              <a:gd name="connsiteX439" fmla="*/ 2435119 w 12192000"/>
              <a:gd name="connsiteY439" fmla="*/ 3080173 h 4267200"/>
              <a:gd name="connsiteX440" fmla="*/ 2410152 w 12192000"/>
              <a:gd name="connsiteY440" fmla="*/ 3063751 h 4267200"/>
              <a:gd name="connsiteX441" fmla="*/ 2408099 w 12192000"/>
              <a:gd name="connsiteY441" fmla="*/ 3064403 h 4267200"/>
              <a:gd name="connsiteX442" fmla="*/ 2407218 w 12192000"/>
              <a:gd name="connsiteY442" fmla="*/ 3070324 h 4267200"/>
              <a:gd name="connsiteX443" fmla="*/ 2380138 w 12192000"/>
              <a:gd name="connsiteY443" fmla="*/ 3099341 h 4267200"/>
              <a:gd name="connsiteX444" fmla="*/ 1765923 w 12192000"/>
              <a:gd name="connsiteY444" fmla="*/ 3581043 h 4267200"/>
              <a:gd name="connsiteX445" fmla="*/ 1702258 w 12192000"/>
              <a:gd name="connsiteY445" fmla="*/ 3612286 h 4267200"/>
              <a:gd name="connsiteX446" fmla="*/ 1538370 w 12192000"/>
              <a:gd name="connsiteY446" fmla="*/ 3811804 h 4267200"/>
              <a:gd name="connsiteX447" fmla="*/ 1325720 w 12192000"/>
              <a:gd name="connsiteY447" fmla="*/ 4125411 h 4267200"/>
              <a:gd name="connsiteX448" fmla="*/ 1206279 w 12192000"/>
              <a:gd name="connsiteY448" fmla="*/ 4267200 h 4267200"/>
              <a:gd name="connsiteX449" fmla="*/ 1115040 w 12192000"/>
              <a:gd name="connsiteY449" fmla="*/ 4267200 h 4267200"/>
              <a:gd name="connsiteX450" fmla="*/ 1258195 w 12192000"/>
              <a:gd name="connsiteY450" fmla="*/ 4099624 h 4267200"/>
              <a:gd name="connsiteX451" fmla="*/ 1423113 w 12192000"/>
              <a:gd name="connsiteY451" fmla="*/ 3874565 h 4267200"/>
              <a:gd name="connsiteX452" fmla="*/ 1260565 w 12192000"/>
              <a:gd name="connsiteY452" fmla="*/ 4031982 h 4267200"/>
              <a:gd name="connsiteX453" fmla="*/ 1073327 w 12192000"/>
              <a:gd name="connsiteY453" fmla="*/ 4218727 h 4267200"/>
              <a:gd name="connsiteX454" fmla="*/ 1032294 w 12192000"/>
              <a:gd name="connsiteY454" fmla="*/ 4267200 h 4267200"/>
              <a:gd name="connsiteX455" fmla="*/ 993830 w 12192000"/>
              <a:gd name="connsiteY455" fmla="*/ 4267200 h 4267200"/>
              <a:gd name="connsiteX456" fmla="*/ 1051860 w 12192000"/>
              <a:gd name="connsiteY456" fmla="*/ 4198693 h 4267200"/>
              <a:gd name="connsiteX457" fmla="*/ 1240607 w 12192000"/>
              <a:gd name="connsiteY457" fmla="*/ 4010401 h 4267200"/>
              <a:gd name="connsiteX458" fmla="*/ 1310106 w 12192000"/>
              <a:gd name="connsiteY458" fmla="*/ 3943217 h 4267200"/>
              <a:gd name="connsiteX459" fmla="*/ 952103 w 12192000"/>
              <a:gd name="connsiteY459" fmla="*/ 4265972 h 4267200"/>
              <a:gd name="connsiteX460" fmla="*/ 951207 w 12192000"/>
              <a:gd name="connsiteY460" fmla="*/ 4267200 h 4267200"/>
              <a:gd name="connsiteX461" fmla="*/ 862760 w 12192000"/>
              <a:gd name="connsiteY461" fmla="*/ 4267200 h 4267200"/>
              <a:gd name="connsiteX462" fmla="*/ 909145 w 12192000"/>
              <a:gd name="connsiteY462" fmla="*/ 4199225 h 4267200"/>
              <a:gd name="connsiteX463" fmla="*/ 1214067 w 12192000"/>
              <a:gd name="connsiteY463" fmla="*/ 3908561 h 4267200"/>
              <a:gd name="connsiteX464" fmla="*/ 640967 w 12192000"/>
              <a:gd name="connsiteY464" fmla="*/ 4105601 h 4267200"/>
              <a:gd name="connsiteX465" fmla="*/ 372807 w 12192000"/>
              <a:gd name="connsiteY465" fmla="*/ 4243651 h 4267200"/>
              <a:gd name="connsiteX466" fmla="*/ 332830 w 12192000"/>
              <a:gd name="connsiteY466" fmla="*/ 4267200 h 4267200"/>
              <a:gd name="connsiteX467" fmla="*/ 168301 w 12192000"/>
              <a:gd name="connsiteY467" fmla="*/ 4267200 h 4267200"/>
              <a:gd name="connsiteX468" fmla="*/ 278002 w 12192000"/>
              <a:gd name="connsiteY468" fmla="*/ 4201399 h 4267200"/>
              <a:gd name="connsiteX469" fmla="*/ 527241 w 12192000"/>
              <a:gd name="connsiteY469" fmla="*/ 4065078 h 4267200"/>
              <a:gd name="connsiteX470" fmla="*/ 1510397 w 12192000"/>
              <a:gd name="connsiteY470" fmla="*/ 3684705 h 4267200"/>
              <a:gd name="connsiteX471" fmla="*/ 1146550 w 12192000"/>
              <a:gd name="connsiteY471" fmla="*/ 3802012 h 4267200"/>
              <a:gd name="connsiteX472" fmla="*/ 698834 w 12192000"/>
              <a:gd name="connsiteY472" fmla="*/ 3952272 h 4267200"/>
              <a:gd name="connsiteX473" fmla="*/ 192528 w 12192000"/>
              <a:gd name="connsiteY473" fmla="*/ 4236299 h 4267200"/>
              <a:gd name="connsiteX474" fmla="*/ 148586 w 12192000"/>
              <a:gd name="connsiteY474" fmla="*/ 4267200 h 4267200"/>
              <a:gd name="connsiteX475" fmla="*/ 98116 w 12192000"/>
              <a:gd name="connsiteY475" fmla="*/ 4267200 h 4267200"/>
              <a:gd name="connsiteX476" fmla="*/ 169669 w 12192000"/>
              <a:gd name="connsiteY476" fmla="*/ 4216852 h 4267200"/>
              <a:gd name="connsiteX477" fmla="*/ 687572 w 12192000"/>
              <a:gd name="connsiteY477" fmla="*/ 3925629 h 4267200"/>
              <a:gd name="connsiteX478" fmla="*/ 1138365 w 12192000"/>
              <a:gd name="connsiteY478" fmla="*/ 3774515 h 4267200"/>
              <a:gd name="connsiteX479" fmla="*/ 1505579 w 12192000"/>
              <a:gd name="connsiteY479" fmla="*/ 3655526 h 4267200"/>
              <a:gd name="connsiteX480" fmla="*/ 1313114 w 12192000"/>
              <a:gd name="connsiteY480" fmla="*/ 3655216 h 4267200"/>
              <a:gd name="connsiteX481" fmla="*/ 1109304 w 12192000"/>
              <a:gd name="connsiteY481" fmla="*/ 3669030 h 4267200"/>
              <a:gd name="connsiteX482" fmla="*/ 258951 w 12192000"/>
              <a:gd name="connsiteY482" fmla="*/ 4111994 h 4267200"/>
              <a:gd name="connsiteX483" fmla="*/ 80807 w 12192000"/>
              <a:gd name="connsiteY483" fmla="*/ 4267200 h 4267200"/>
              <a:gd name="connsiteX484" fmla="*/ 0 w 12192000"/>
              <a:gd name="connsiteY484" fmla="*/ 4267200 h 4267200"/>
              <a:gd name="connsiteX485" fmla="*/ 0 w 12192000"/>
              <a:gd name="connsiteY485" fmla="*/ 4233763 h 4267200"/>
              <a:gd name="connsiteX486" fmla="*/ 36881 w 12192000"/>
              <a:gd name="connsiteY486" fmla="*/ 4200118 h 4267200"/>
              <a:gd name="connsiteX487" fmla="*/ 910534 w 12192000"/>
              <a:gd name="connsiteY487" fmla="*/ 3629753 h 4267200"/>
              <a:gd name="connsiteX488" fmla="*/ 1578717 w 12192000"/>
              <a:gd name="connsiteY488" fmla="*/ 3575982 h 4267200"/>
              <a:gd name="connsiteX489" fmla="*/ 2338780 w 12192000"/>
              <a:gd name="connsiteY489" fmla="*/ 3033725 h 4267200"/>
              <a:gd name="connsiteX490" fmla="*/ 1807991 w 12192000"/>
              <a:gd name="connsiteY490" fmla="*/ 2807184 h 4267200"/>
              <a:gd name="connsiteX491" fmla="*/ 1416358 w 12192000"/>
              <a:gd name="connsiteY491" fmla="*/ 3112571 h 4267200"/>
              <a:gd name="connsiteX492" fmla="*/ 939066 w 12192000"/>
              <a:gd name="connsiteY492" fmla="*/ 3378798 h 4267200"/>
              <a:gd name="connsiteX493" fmla="*/ 115099 w 12192000"/>
              <a:gd name="connsiteY493" fmla="*/ 3607650 h 4267200"/>
              <a:gd name="connsiteX494" fmla="*/ 97284 w 12192000"/>
              <a:gd name="connsiteY494" fmla="*/ 3520393 h 4267200"/>
              <a:gd name="connsiteX495" fmla="*/ 922050 w 12192000"/>
              <a:gd name="connsiteY495" fmla="*/ 3074867 h 4267200"/>
              <a:gd name="connsiteX496" fmla="*/ 1405265 w 12192000"/>
              <a:gd name="connsiteY496" fmla="*/ 3016319 h 4267200"/>
              <a:gd name="connsiteX497" fmla="*/ 1407512 w 12192000"/>
              <a:gd name="connsiteY497" fmla="*/ 3018001 h 4267200"/>
              <a:gd name="connsiteX498" fmla="*/ 1726266 w 12192000"/>
              <a:gd name="connsiteY498" fmla="*/ 2777274 h 4267200"/>
              <a:gd name="connsiteX499" fmla="*/ 625390 w 12192000"/>
              <a:gd name="connsiteY499" fmla="*/ 2514541 h 4267200"/>
              <a:gd name="connsiteX500" fmla="*/ 619799 w 12192000"/>
              <a:gd name="connsiteY500" fmla="*/ 2527180 h 4267200"/>
              <a:gd name="connsiteX501" fmla="*/ 310030 w 12192000"/>
              <a:gd name="connsiteY501" fmla="*/ 2771818 h 4267200"/>
              <a:gd name="connsiteX502" fmla="*/ 173877 w 12192000"/>
              <a:gd name="connsiteY502" fmla="*/ 2937056 h 4267200"/>
              <a:gd name="connsiteX503" fmla="*/ 77889 w 12192000"/>
              <a:gd name="connsiteY503" fmla="*/ 3138440 h 4267200"/>
              <a:gd name="connsiteX504" fmla="*/ 0 w 12192000"/>
              <a:gd name="connsiteY504" fmla="*/ 3271395 h 4267200"/>
              <a:gd name="connsiteX505" fmla="*/ 0 w 12192000"/>
              <a:gd name="connsiteY505" fmla="*/ 3153002 h 4267200"/>
              <a:gd name="connsiteX506" fmla="*/ 2386 w 12192000"/>
              <a:gd name="connsiteY506" fmla="*/ 3149203 h 4267200"/>
              <a:gd name="connsiteX507" fmla="*/ 89753 w 12192000"/>
              <a:gd name="connsiteY507" fmla="*/ 2987702 h 4267200"/>
              <a:gd name="connsiteX508" fmla="*/ 76869 w 12192000"/>
              <a:gd name="connsiteY508" fmla="*/ 3005404 h 4267200"/>
              <a:gd name="connsiteX509" fmla="*/ 32049 w 12192000"/>
              <a:gd name="connsiteY509" fmla="*/ 3065814 h 4267200"/>
              <a:gd name="connsiteX510" fmla="*/ 0 w 12192000"/>
              <a:gd name="connsiteY510" fmla="*/ 3108744 h 4267200"/>
              <a:gd name="connsiteX511" fmla="*/ 0 w 12192000"/>
              <a:gd name="connsiteY511" fmla="*/ 3058059 h 4267200"/>
              <a:gd name="connsiteX512" fmla="*/ 7610 w 12192000"/>
              <a:gd name="connsiteY512" fmla="*/ 3047889 h 4267200"/>
              <a:gd name="connsiteX513" fmla="*/ 52419 w 12192000"/>
              <a:gd name="connsiteY513" fmla="*/ 2987479 h 4267200"/>
              <a:gd name="connsiteX514" fmla="*/ 59142 w 12192000"/>
              <a:gd name="connsiteY514" fmla="*/ 2978488 h 4267200"/>
              <a:gd name="connsiteX515" fmla="*/ 0 w 12192000"/>
              <a:gd name="connsiteY515" fmla="*/ 3015334 h 4267200"/>
              <a:gd name="connsiteX516" fmla="*/ 0 w 12192000"/>
              <a:gd name="connsiteY516" fmla="*/ 2914286 h 4267200"/>
              <a:gd name="connsiteX517" fmla="*/ 36383 w 12192000"/>
              <a:gd name="connsiteY517" fmla="*/ 2901128 h 4267200"/>
              <a:gd name="connsiteX518" fmla="*/ 156329 w 12192000"/>
              <a:gd name="connsiteY518" fmla="*/ 2840533 h 4267200"/>
              <a:gd name="connsiteX519" fmla="*/ 358355 w 12192000"/>
              <a:gd name="connsiteY519" fmla="*/ 2620471 h 4267200"/>
              <a:gd name="connsiteX520" fmla="*/ 510577 w 12192000"/>
              <a:gd name="connsiteY520" fmla="*/ 2501244 h 4267200"/>
              <a:gd name="connsiteX521" fmla="*/ 211967 w 12192000"/>
              <a:gd name="connsiteY521" fmla="*/ 2479171 h 4267200"/>
              <a:gd name="connsiteX522" fmla="*/ 0 w 12192000"/>
              <a:gd name="connsiteY522" fmla="*/ 2476398 h 4267200"/>
              <a:gd name="connsiteX523" fmla="*/ 0 w 12192000"/>
              <a:gd name="connsiteY523" fmla="*/ 2389189 h 4267200"/>
              <a:gd name="connsiteX524" fmla="*/ 103062 w 12192000"/>
              <a:gd name="connsiteY524" fmla="*/ 2389518 h 4267200"/>
              <a:gd name="connsiteX525" fmla="*/ 510734 w 12192000"/>
              <a:gd name="connsiteY525" fmla="*/ 2416201 h 4267200"/>
              <a:gd name="connsiteX526" fmla="*/ 279257 w 12192000"/>
              <a:gd name="connsiteY526" fmla="*/ 2092102 h 4267200"/>
              <a:gd name="connsiteX527" fmla="*/ 65265 w 12192000"/>
              <a:gd name="connsiteY527" fmla="*/ 2006049 h 4267200"/>
              <a:gd name="connsiteX528" fmla="*/ 0 w 12192000"/>
              <a:gd name="connsiteY528" fmla="*/ 1982532 h 4267200"/>
              <a:gd name="connsiteX529" fmla="*/ 0 w 12192000"/>
              <a:gd name="connsiteY529" fmla="*/ 1912789 h 4267200"/>
              <a:gd name="connsiteX530" fmla="*/ 97460 w 12192000"/>
              <a:gd name="connsiteY530" fmla="*/ 1953725 h 4267200"/>
              <a:gd name="connsiteX531" fmla="*/ 221272 w 12192000"/>
              <a:gd name="connsiteY531" fmla="*/ 1980766 h 4267200"/>
              <a:gd name="connsiteX532" fmla="*/ 116765 w 12192000"/>
              <a:gd name="connsiteY532" fmla="*/ 1911033 h 4267200"/>
              <a:gd name="connsiteX533" fmla="*/ 16405 w 12192000"/>
              <a:gd name="connsiteY533" fmla="*/ 1803412 h 4267200"/>
              <a:gd name="connsiteX534" fmla="*/ 0 w 12192000"/>
              <a:gd name="connsiteY534" fmla="*/ 1784777 h 4267200"/>
              <a:gd name="connsiteX535" fmla="*/ 0 w 12192000"/>
              <a:gd name="connsiteY535" fmla="*/ 1740082 h 4267200"/>
              <a:gd name="connsiteX536" fmla="*/ 39394 w 12192000"/>
              <a:gd name="connsiteY536" fmla="*/ 1784856 h 4267200"/>
              <a:gd name="connsiteX537" fmla="*/ 135813 w 12192000"/>
              <a:gd name="connsiteY537" fmla="*/ 1888838 h 4267200"/>
              <a:gd name="connsiteX538" fmla="*/ 242575 w 12192000"/>
              <a:gd name="connsiteY538" fmla="*/ 1958841 h 4267200"/>
              <a:gd name="connsiteX539" fmla="*/ 82197 w 12192000"/>
              <a:gd name="connsiteY539" fmla="*/ 1754826 h 4267200"/>
              <a:gd name="connsiteX540" fmla="*/ 0 w 12192000"/>
              <a:gd name="connsiteY540" fmla="*/ 1679650 h 4267200"/>
              <a:gd name="connsiteX541" fmla="*/ 0 w 12192000"/>
              <a:gd name="connsiteY541" fmla="*/ 1602463 h 4267200"/>
              <a:gd name="connsiteX542" fmla="*/ 84689 w 12192000"/>
              <a:gd name="connsiteY542" fmla="*/ 1677442 h 4267200"/>
              <a:gd name="connsiteX543" fmla="*/ 298437 w 12192000"/>
              <a:gd name="connsiteY543" fmla="*/ 1968019 h 4267200"/>
              <a:gd name="connsiteX544" fmla="*/ 227269 w 12192000"/>
              <a:gd name="connsiteY544" fmla="*/ 1114064 h 4267200"/>
              <a:gd name="connsiteX545" fmla="*/ 248003 w 12192000"/>
              <a:gd name="connsiteY545" fmla="*/ 1089613 h 4267200"/>
              <a:gd name="connsiteX546" fmla="*/ 427020 w 12192000"/>
              <a:gd name="connsiteY546" fmla="*/ 1619803 h 4267200"/>
              <a:gd name="connsiteX547" fmla="*/ 340345 w 12192000"/>
              <a:gd name="connsiteY547" fmla="*/ 2027739 h 4267200"/>
              <a:gd name="connsiteX548" fmla="*/ 360865 w 12192000"/>
              <a:gd name="connsiteY548" fmla="*/ 2044827 h 4267200"/>
              <a:gd name="connsiteX549" fmla="*/ 560414 w 12192000"/>
              <a:gd name="connsiteY549" fmla="*/ 2421457 h 4267200"/>
              <a:gd name="connsiteX550" fmla="*/ 1359703 w 12192000"/>
              <a:gd name="connsiteY550" fmla="*/ 2578554 h 4267200"/>
              <a:gd name="connsiteX551" fmla="*/ 1359422 w 12192000"/>
              <a:gd name="connsiteY551" fmla="*/ 2577994 h 4267200"/>
              <a:gd name="connsiteX552" fmla="*/ 828701 w 12192000"/>
              <a:gd name="connsiteY552" fmla="*/ 1839520 h 4267200"/>
              <a:gd name="connsiteX553" fmla="*/ 494427 w 12192000"/>
              <a:gd name="connsiteY553" fmla="*/ 1092333 h 4267200"/>
              <a:gd name="connsiteX554" fmla="*/ 506322 w 12192000"/>
              <a:gd name="connsiteY554" fmla="*/ 1020997 h 4267200"/>
              <a:gd name="connsiteX555" fmla="*/ 4570198 w 12192000"/>
              <a:gd name="connsiteY555" fmla="*/ 978081 h 4267200"/>
              <a:gd name="connsiteX556" fmla="*/ 4523691 w 12192000"/>
              <a:gd name="connsiteY556" fmla="*/ 1127776 h 4267200"/>
              <a:gd name="connsiteX557" fmla="*/ 4509875 w 12192000"/>
              <a:gd name="connsiteY557" fmla="*/ 1167552 h 4267200"/>
              <a:gd name="connsiteX558" fmla="*/ 4478168 w 12192000"/>
              <a:gd name="connsiteY558" fmla="*/ 1260735 h 4267200"/>
              <a:gd name="connsiteX559" fmla="*/ 4409309 w 12192000"/>
              <a:gd name="connsiteY559" fmla="*/ 1666996 h 4267200"/>
              <a:gd name="connsiteX560" fmla="*/ 4370031 w 12192000"/>
              <a:gd name="connsiteY560" fmla="*/ 1955666 h 4267200"/>
              <a:gd name="connsiteX561" fmla="*/ 4570198 w 12192000"/>
              <a:gd name="connsiteY561" fmla="*/ 978081 h 4267200"/>
              <a:gd name="connsiteX562" fmla="*/ 12149131 w 12192000"/>
              <a:gd name="connsiteY562" fmla="*/ 959050 h 4267200"/>
              <a:gd name="connsiteX563" fmla="*/ 12105664 w 12192000"/>
              <a:gd name="connsiteY563" fmla="*/ 1006960 h 4267200"/>
              <a:gd name="connsiteX564" fmla="*/ 11883102 w 12192000"/>
              <a:gd name="connsiteY564" fmla="*/ 1184424 h 4267200"/>
              <a:gd name="connsiteX565" fmla="*/ 11665174 w 12192000"/>
              <a:gd name="connsiteY565" fmla="*/ 1317493 h 4267200"/>
              <a:gd name="connsiteX566" fmla="*/ 11590337 w 12192000"/>
              <a:gd name="connsiteY566" fmla="*/ 1348256 h 4267200"/>
              <a:gd name="connsiteX567" fmla="*/ 11492588 w 12192000"/>
              <a:gd name="connsiteY567" fmla="*/ 1390573 h 4267200"/>
              <a:gd name="connsiteX568" fmla="*/ 11888865 w 12192000"/>
              <a:gd name="connsiteY568" fmla="*/ 1220988 h 4267200"/>
              <a:gd name="connsiteX569" fmla="*/ 12149131 w 12192000"/>
              <a:gd name="connsiteY569" fmla="*/ 959050 h 4267200"/>
              <a:gd name="connsiteX570" fmla="*/ 4557898 w 12192000"/>
              <a:gd name="connsiteY570" fmla="*/ 900011 h 4267200"/>
              <a:gd name="connsiteX571" fmla="*/ 4344840 w 12192000"/>
              <a:gd name="connsiteY571" fmla="*/ 1922038 h 4267200"/>
              <a:gd name="connsiteX572" fmla="*/ 4378710 w 12192000"/>
              <a:gd name="connsiteY572" fmla="*/ 1665516 h 4267200"/>
              <a:gd name="connsiteX573" fmla="*/ 4448798 w 12192000"/>
              <a:gd name="connsiteY573" fmla="*/ 1253024 h 4267200"/>
              <a:gd name="connsiteX574" fmla="*/ 4480315 w 12192000"/>
              <a:gd name="connsiteY574" fmla="*/ 1158454 h 4267200"/>
              <a:gd name="connsiteX575" fmla="*/ 4494133 w 12192000"/>
              <a:gd name="connsiteY575" fmla="*/ 1118676 h 4267200"/>
              <a:gd name="connsiteX576" fmla="*/ 4557898 w 12192000"/>
              <a:gd name="connsiteY576" fmla="*/ 900011 h 4267200"/>
              <a:gd name="connsiteX577" fmla="*/ 5870151 w 12192000"/>
              <a:gd name="connsiteY577" fmla="*/ 898890 h 4267200"/>
              <a:gd name="connsiteX578" fmla="*/ 5861335 w 12192000"/>
              <a:gd name="connsiteY578" fmla="*/ 899177 h 4267200"/>
              <a:gd name="connsiteX579" fmla="*/ 5843702 w 12192000"/>
              <a:gd name="connsiteY579" fmla="*/ 899748 h 4267200"/>
              <a:gd name="connsiteX580" fmla="*/ 5651107 w 12192000"/>
              <a:gd name="connsiteY580" fmla="*/ 920306 h 4267200"/>
              <a:gd name="connsiteX581" fmla="*/ 5459407 w 12192000"/>
              <a:gd name="connsiteY581" fmla="*/ 940975 h 4267200"/>
              <a:gd name="connsiteX582" fmla="*/ 5374846 w 12192000"/>
              <a:gd name="connsiteY582" fmla="*/ 941988 h 4267200"/>
              <a:gd name="connsiteX583" fmla="*/ 5256105 w 12192000"/>
              <a:gd name="connsiteY583" fmla="*/ 945632 h 4267200"/>
              <a:gd name="connsiteX584" fmla="*/ 5107071 w 12192000"/>
              <a:gd name="connsiteY584" fmla="*/ 969720 h 4267200"/>
              <a:gd name="connsiteX585" fmla="*/ 4998681 w 12192000"/>
              <a:gd name="connsiteY585" fmla="*/ 988771 h 4267200"/>
              <a:gd name="connsiteX586" fmla="*/ 5870151 w 12192000"/>
              <a:gd name="connsiteY586" fmla="*/ 898890 h 4267200"/>
              <a:gd name="connsiteX587" fmla="*/ 12190084 w 12192000"/>
              <a:gd name="connsiteY587" fmla="*/ 854709 h 4267200"/>
              <a:gd name="connsiteX588" fmla="*/ 12162947 w 12192000"/>
              <a:gd name="connsiteY588" fmla="*/ 879275 h 4267200"/>
              <a:gd name="connsiteX589" fmla="*/ 11721478 w 12192000"/>
              <a:gd name="connsiteY589" fmla="*/ 1216434 h 4267200"/>
              <a:gd name="connsiteX590" fmla="*/ 11680712 w 12192000"/>
              <a:gd name="connsiteY590" fmla="*/ 1239730 h 4267200"/>
              <a:gd name="connsiteX591" fmla="*/ 11505347 w 12192000"/>
              <a:gd name="connsiteY591" fmla="*/ 1352837 h 4267200"/>
              <a:gd name="connsiteX592" fmla="*/ 11580962 w 12192000"/>
              <a:gd name="connsiteY592" fmla="*/ 1321759 h 4267200"/>
              <a:gd name="connsiteX593" fmla="*/ 11654234 w 12192000"/>
              <a:gd name="connsiteY593" fmla="*/ 1291618 h 4267200"/>
              <a:gd name="connsiteX594" fmla="*/ 11867274 w 12192000"/>
              <a:gd name="connsiteY594" fmla="*/ 1160983 h 4267200"/>
              <a:gd name="connsiteX595" fmla="*/ 12086035 w 12192000"/>
              <a:gd name="connsiteY595" fmla="*/ 986418 h 4267200"/>
              <a:gd name="connsiteX596" fmla="*/ 12190084 w 12192000"/>
              <a:gd name="connsiteY596" fmla="*/ 854709 h 4267200"/>
              <a:gd name="connsiteX597" fmla="*/ 5504425 w 12192000"/>
              <a:gd name="connsiteY597" fmla="*/ 848067 h 4267200"/>
              <a:gd name="connsiteX598" fmla="*/ 4968849 w 12192000"/>
              <a:gd name="connsiteY598" fmla="*/ 962318 h 4267200"/>
              <a:gd name="connsiteX599" fmla="*/ 5104039 w 12192000"/>
              <a:gd name="connsiteY599" fmla="*/ 940634 h 4267200"/>
              <a:gd name="connsiteX600" fmla="*/ 5256311 w 12192000"/>
              <a:gd name="connsiteY600" fmla="*/ 916490 h 4267200"/>
              <a:gd name="connsiteX601" fmla="*/ 5377381 w 12192000"/>
              <a:gd name="connsiteY601" fmla="*/ 912671 h 4267200"/>
              <a:gd name="connsiteX602" fmla="*/ 5460148 w 12192000"/>
              <a:gd name="connsiteY602" fmla="*/ 911442 h 4267200"/>
              <a:gd name="connsiteX603" fmla="*/ 5648971 w 12192000"/>
              <a:gd name="connsiteY603" fmla="*/ 891331 h 4267200"/>
              <a:gd name="connsiteX604" fmla="*/ 5844807 w 12192000"/>
              <a:gd name="connsiteY604" fmla="*/ 870718 h 4267200"/>
              <a:gd name="connsiteX605" fmla="*/ 5862975 w 12192000"/>
              <a:gd name="connsiteY605" fmla="*/ 869756 h 4267200"/>
              <a:gd name="connsiteX606" fmla="*/ 5920887 w 12192000"/>
              <a:gd name="connsiteY606" fmla="*/ 865929 h 4267200"/>
              <a:gd name="connsiteX607" fmla="*/ 5504425 w 12192000"/>
              <a:gd name="connsiteY607" fmla="*/ 848067 h 4267200"/>
              <a:gd name="connsiteX608" fmla="*/ 8924104 w 12192000"/>
              <a:gd name="connsiteY608" fmla="*/ 777000 h 4267200"/>
              <a:gd name="connsiteX609" fmla="*/ 8921999 w 12192000"/>
              <a:gd name="connsiteY609" fmla="*/ 794136 h 4267200"/>
              <a:gd name="connsiteX610" fmla="*/ 8916066 w 12192000"/>
              <a:gd name="connsiteY610" fmla="*/ 843129 h 4267200"/>
              <a:gd name="connsiteX611" fmla="*/ 8909852 w 12192000"/>
              <a:gd name="connsiteY611" fmla="*/ 1005313 h 4267200"/>
              <a:gd name="connsiteX612" fmla="*/ 8936982 w 12192000"/>
              <a:gd name="connsiteY612" fmla="*/ 1614896 h 4267200"/>
              <a:gd name="connsiteX613" fmla="*/ 8939706 w 12192000"/>
              <a:gd name="connsiteY613" fmla="*/ 1632791 h 4267200"/>
              <a:gd name="connsiteX614" fmla="*/ 8946691 w 12192000"/>
              <a:gd name="connsiteY614" fmla="*/ 1680170 h 4267200"/>
              <a:gd name="connsiteX615" fmla="*/ 8947643 w 12192000"/>
              <a:gd name="connsiteY615" fmla="*/ 1649028 h 4267200"/>
              <a:gd name="connsiteX616" fmla="*/ 8931687 w 12192000"/>
              <a:gd name="connsiteY616" fmla="*/ 871628 h 4267200"/>
              <a:gd name="connsiteX617" fmla="*/ 8929804 w 12192000"/>
              <a:gd name="connsiteY617" fmla="*/ 850229 h 4267200"/>
              <a:gd name="connsiteX618" fmla="*/ 8924104 w 12192000"/>
              <a:gd name="connsiteY618" fmla="*/ 777000 h 4267200"/>
              <a:gd name="connsiteX619" fmla="*/ 8951219 w 12192000"/>
              <a:gd name="connsiteY619" fmla="*/ 764662 h 4267200"/>
              <a:gd name="connsiteX620" fmla="*/ 8957270 w 12192000"/>
              <a:gd name="connsiteY620" fmla="*/ 847698 h 4267200"/>
              <a:gd name="connsiteX621" fmla="*/ 8959153 w 12192000"/>
              <a:gd name="connsiteY621" fmla="*/ 869097 h 4267200"/>
              <a:gd name="connsiteX622" fmla="*/ 8976081 w 12192000"/>
              <a:gd name="connsiteY622" fmla="*/ 1619865 h 4267200"/>
              <a:gd name="connsiteX623" fmla="*/ 8951219 w 12192000"/>
              <a:gd name="connsiteY623" fmla="*/ 764662 h 4267200"/>
              <a:gd name="connsiteX624" fmla="*/ 8898081 w 12192000"/>
              <a:gd name="connsiteY624" fmla="*/ 630137 h 4267200"/>
              <a:gd name="connsiteX625" fmla="*/ 8910095 w 12192000"/>
              <a:gd name="connsiteY625" fmla="*/ 1626691 h 4267200"/>
              <a:gd name="connsiteX626" fmla="*/ 8908822 w 12192000"/>
              <a:gd name="connsiteY626" fmla="*/ 1619067 h 4267200"/>
              <a:gd name="connsiteX627" fmla="*/ 8881669 w 12192000"/>
              <a:gd name="connsiteY627" fmla="*/ 1004967 h 4267200"/>
              <a:gd name="connsiteX628" fmla="*/ 8888265 w 12192000"/>
              <a:gd name="connsiteY628" fmla="*/ 840369 h 4267200"/>
              <a:gd name="connsiteX629" fmla="*/ 8894429 w 12192000"/>
              <a:gd name="connsiteY629" fmla="*/ 790831 h 4267200"/>
              <a:gd name="connsiteX630" fmla="*/ 8898081 w 12192000"/>
              <a:gd name="connsiteY630" fmla="*/ 630137 h 4267200"/>
              <a:gd name="connsiteX631" fmla="*/ 11491396 w 12192000"/>
              <a:gd name="connsiteY631" fmla="*/ 623931 h 4267200"/>
              <a:gd name="connsiteX632" fmla="*/ 11413329 w 12192000"/>
              <a:gd name="connsiteY632" fmla="*/ 662344 h 4267200"/>
              <a:gd name="connsiteX633" fmla="*/ 10966547 w 12192000"/>
              <a:gd name="connsiteY633" fmla="*/ 818916 h 4267200"/>
              <a:gd name="connsiteX634" fmla="*/ 10498883 w 12192000"/>
              <a:gd name="connsiteY634" fmla="*/ 1111507 h 4267200"/>
              <a:gd name="connsiteX635" fmla="*/ 10671292 w 12192000"/>
              <a:gd name="connsiteY635" fmla="*/ 1035777 h 4267200"/>
              <a:gd name="connsiteX636" fmla="*/ 10685894 w 12192000"/>
              <a:gd name="connsiteY636" fmla="*/ 1027151 h 4267200"/>
              <a:gd name="connsiteX637" fmla="*/ 11104337 w 12192000"/>
              <a:gd name="connsiteY637" fmla="*/ 817377 h 4267200"/>
              <a:gd name="connsiteX638" fmla="*/ 11491396 w 12192000"/>
              <a:gd name="connsiteY638" fmla="*/ 623931 h 4267200"/>
              <a:gd name="connsiteX639" fmla="*/ 10779304 w 12192000"/>
              <a:gd name="connsiteY639" fmla="*/ 584486 h 4267200"/>
              <a:gd name="connsiteX640" fmla="*/ 10658378 w 12192000"/>
              <a:gd name="connsiteY640" fmla="*/ 772788 h 4267200"/>
              <a:gd name="connsiteX641" fmla="*/ 10475581 w 12192000"/>
              <a:gd name="connsiteY641" fmla="*/ 1070739 h 4267200"/>
              <a:gd name="connsiteX642" fmla="*/ 10735178 w 12192000"/>
              <a:gd name="connsiteY642" fmla="*/ 693281 h 4267200"/>
              <a:gd name="connsiteX643" fmla="*/ 10132488 w 12192000"/>
              <a:gd name="connsiteY643" fmla="*/ 518596 h 4267200"/>
              <a:gd name="connsiteX644" fmla="*/ 9879465 w 12192000"/>
              <a:gd name="connsiteY644" fmla="*/ 567273 h 4267200"/>
              <a:gd name="connsiteX645" fmla="*/ 9364243 w 12192000"/>
              <a:gd name="connsiteY645" fmla="*/ 809468 h 4267200"/>
              <a:gd name="connsiteX646" fmla="*/ 9366655 w 12192000"/>
              <a:gd name="connsiteY646" fmla="*/ 809848 h 4267200"/>
              <a:gd name="connsiteX647" fmla="*/ 9914233 w 12192000"/>
              <a:gd name="connsiteY647" fmla="*/ 596159 h 4267200"/>
              <a:gd name="connsiteX648" fmla="*/ 10264524 w 12192000"/>
              <a:gd name="connsiteY648" fmla="*/ 501747 h 4267200"/>
              <a:gd name="connsiteX649" fmla="*/ 9922837 w 12192000"/>
              <a:gd name="connsiteY649" fmla="*/ 622979 h 4267200"/>
              <a:gd name="connsiteX650" fmla="*/ 9416908 w 12192000"/>
              <a:gd name="connsiteY650" fmla="*/ 818889 h 4267200"/>
              <a:gd name="connsiteX651" fmla="*/ 9418234 w 12192000"/>
              <a:gd name="connsiteY651" fmla="*/ 818810 h 4267200"/>
              <a:gd name="connsiteX652" fmla="*/ 10264524 w 12192000"/>
              <a:gd name="connsiteY652" fmla="*/ 501747 h 4267200"/>
              <a:gd name="connsiteX653" fmla="*/ 10802699 w 12192000"/>
              <a:gd name="connsiteY653" fmla="*/ 488163 h 4267200"/>
              <a:gd name="connsiteX654" fmla="*/ 10618739 w 12192000"/>
              <a:gd name="connsiteY654" fmla="*/ 734118 h 4267200"/>
              <a:gd name="connsiteX655" fmla="*/ 10604580 w 12192000"/>
              <a:gd name="connsiteY655" fmla="*/ 753877 h 4267200"/>
              <a:gd name="connsiteX656" fmla="*/ 10529643 w 12192000"/>
              <a:gd name="connsiteY656" fmla="*/ 867004 h 4267200"/>
              <a:gd name="connsiteX657" fmla="*/ 10462194 w 12192000"/>
              <a:gd name="connsiteY657" fmla="*/ 1035452 h 4267200"/>
              <a:gd name="connsiteX658" fmla="*/ 10635117 w 12192000"/>
              <a:gd name="connsiteY658" fmla="*/ 757788 h 4267200"/>
              <a:gd name="connsiteX659" fmla="*/ 10802699 w 12192000"/>
              <a:gd name="connsiteY659" fmla="*/ 488163 h 4267200"/>
              <a:gd name="connsiteX660" fmla="*/ 10359107 w 12192000"/>
              <a:gd name="connsiteY660" fmla="*/ 485136 h 4267200"/>
              <a:gd name="connsiteX661" fmla="*/ 9515108 w 12192000"/>
              <a:gd name="connsiteY661" fmla="*/ 825701 h 4267200"/>
              <a:gd name="connsiteX662" fmla="*/ 10359107 w 12192000"/>
              <a:gd name="connsiteY662" fmla="*/ 485136 h 4267200"/>
              <a:gd name="connsiteX663" fmla="*/ 11886089 w 12192000"/>
              <a:gd name="connsiteY663" fmla="*/ 483936 h 4267200"/>
              <a:gd name="connsiteX664" fmla="*/ 11622890 w 12192000"/>
              <a:gd name="connsiteY664" fmla="*/ 661575 h 4267200"/>
              <a:gd name="connsiteX665" fmla="*/ 11038640 w 12192000"/>
              <a:gd name="connsiteY665" fmla="*/ 996875 h 4267200"/>
              <a:gd name="connsiteX666" fmla="*/ 10561310 w 12192000"/>
              <a:gd name="connsiteY666" fmla="*/ 1145020 h 4267200"/>
              <a:gd name="connsiteX667" fmla="*/ 10675127 w 12192000"/>
              <a:gd name="connsiteY667" fmla="*/ 1163586 h 4267200"/>
              <a:gd name="connsiteX668" fmla="*/ 11120351 w 12192000"/>
              <a:gd name="connsiteY668" fmla="*/ 990907 h 4267200"/>
              <a:gd name="connsiteX669" fmla="*/ 11648506 w 12192000"/>
              <a:gd name="connsiteY669" fmla="*/ 680145 h 4267200"/>
              <a:gd name="connsiteX670" fmla="*/ 11886089 w 12192000"/>
              <a:gd name="connsiteY670" fmla="*/ 483936 h 4267200"/>
              <a:gd name="connsiteX671" fmla="*/ 3607114 w 12192000"/>
              <a:gd name="connsiteY671" fmla="*/ 467441 h 4267200"/>
              <a:gd name="connsiteX672" fmla="*/ 3296242 w 12192000"/>
              <a:gd name="connsiteY672" fmla="*/ 807991 h 4267200"/>
              <a:gd name="connsiteX673" fmla="*/ 3174674 w 12192000"/>
              <a:gd name="connsiteY673" fmla="*/ 919759 h 4267200"/>
              <a:gd name="connsiteX674" fmla="*/ 3042978 w 12192000"/>
              <a:gd name="connsiteY674" fmla="*/ 1054894 h 4267200"/>
              <a:gd name="connsiteX675" fmla="*/ 2968914 w 12192000"/>
              <a:gd name="connsiteY675" fmla="*/ 1133756 h 4267200"/>
              <a:gd name="connsiteX676" fmla="*/ 3103823 w 12192000"/>
              <a:gd name="connsiteY676" fmla="*/ 1026814 h 4267200"/>
              <a:gd name="connsiteX677" fmla="*/ 3607114 w 12192000"/>
              <a:gd name="connsiteY677" fmla="*/ 467441 h 4267200"/>
              <a:gd name="connsiteX678" fmla="*/ 10784544 w 12192000"/>
              <a:gd name="connsiteY678" fmla="*/ 465669 h 4267200"/>
              <a:gd name="connsiteX679" fmla="*/ 10426419 w 12192000"/>
              <a:gd name="connsiteY679" fmla="*/ 1062158 h 4267200"/>
              <a:gd name="connsiteX680" fmla="*/ 10471732 w 12192000"/>
              <a:gd name="connsiteY680" fmla="*/ 921679 h 4267200"/>
              <a:gd name="connsiteX681" fmla="*/ 10504824 w 12192000"/>
              <a:gd name="connsiteY681" fmla="*/ 852631 h 4267200"/>
              <a:gd name="connsiteX682" fmla="*/ 10582237 w 12192000"/>
              <a:gd name="connsiteY682" fmla="*/ 736692 h 4267200"/>
              <a:gd name="connsiteX683" fmla="*/ 10596401 w 12192000"/>
              <a:gd name="connsiteY683" fmla="*/ 716935 h 4267200"/>
              <a:gd name="connsiteX684" fmla="*/ 10784544 w 12192000"/>
              <a:gd name="connsiteY684" fmla="*/ 465669 h 4267200"/>
              <a:gd name="connsiteX685" fmla="*/ 11916494 w 12192000"/>
              <a:gd name="connsiteY685" fmla="*/ 422768 h 4267200"/>
              <a:gd name="connsiteX686" fmla="*/ 11703185 w 12192000"/>
              <a:gd name="connsiteY686" fmla="*/ 528178 h 4267200"/>
              <a:gd name="connsiteX687" fmla="*/ 11680755 w 12192000"/>
              <a:gd name="connsiteY687" fmla="*/ 543149 h 4267200"/>
              <a:gd name="connsiteX688" fmla="*/ 11116818 w 12192000"/>
              <a:gd name="connsiteY688" fmla="*/ 842623 h 4267200"/>
              <a:gd name="connsiteX689" fmla="*/ 10700164 w 12192000"/>
              <a:gd name="connsiteY689" fmla="*/ 1051220 h 4267200"/>
              <a:gd name="connsiteX690" fmla="*/ 10685570 w 12192000"/>
              <a:gd name="connsiteY690" fmla="*/ 1059849 h 4267200"/>
              <a:gd name="connsiteX691" fmla="*/ 10584288 w 12192000"/>
              <a:gd name="connsiteY691" fmla="*/ 1113543 h 4267200"/>
              <a:gd name="connsiteX692" fmla="*/ 11026698 w 12192000"/>
              <a:gd name="connsiteY692" fmla="*/ 971858 h 4267200"/>
              <a:gd name="connsiteX693" fmla="*/ 11607604 w 12192000"/>
              <a:gd name="connsiteY693" fmla="*/ 638368 h 4267200"/>
              <a:gd name="connsiteX694" fmla="*/ 11919452 w 12192000"/>
              <a:gd name="connsiteY694" fmla="*/ 423380 h 4267200"/>
              <a:gd name="connsiteX695" fmla="*/ 11916494 w 12192000"/>
              <a:gd name="connsiteY695" fmla="*/ 422768 h 4267200"/>
              <a:gd name="connsiteX696" fmla="*/ 8148168 w 12192000"/>
              <a:gd name="connsiteY696" fmla="*/ 416949 h 4267200"/>
              <a:gd name="connsiteX697" fmla="*/ 7862052 w 12192000"/>
              <a:gd name="connsiteY697" fmla="*/ 694330 h 4267200"/>
              <a:gd name="connsiteX698" fmla="*/ 7808002 w 12192000"/>
              <a:gd name="connsiteY698" fmla="*/ 759654 h 4267200"/>
              <a:gd name="connsiteX699" fmla="*/ 8295299 w 12192000"/>
              <a:gd name="connsiteY699" fmla="*/ 416143 h 4267200"/>
              <a:gd name="connsiteX700" fmla="*/ 8309124 w 12192000"/>
              <a:gd name="connsiteY700" fmla="*/ 534021 h 4267200"/>
              <a:gd name="connsiteX701" fmla="*/ 8293154 w 12192000"/>
              <a:gd name="connsiteY701" fmla="*/ 672115 h 4267200"/>
              <a:gd name="connsiteX702" fmla="*/ 8279099 w 12192000"/>
              <a:gd name="connsiteY702" fmla="*/ 769176 h 4267200"/>
              <a:gd name="connsiteX703" fmla="*/ 8309186 w 12192000"/>
              <a:gd name="connsiteY703" fmla="*/ 1060039 h 4267200"/>
              <a:gd name="connsiteX704" fmla="*/ 8410512 w 12192000"/>
              <a:gd name="connsiteY704" fmla="*/ 1511108 h 4267200"/>
              <a:gd name="connsiteX705" fmla="*/ 8351657 w 12192000"/>
              <a:gd name="connsiteY705" fmla="*/ 521768 h 4267200"/>
              <a:gd name="connsiteX706" fmla="*/ 8295299 w 12192000"/>
              <a:gd name="connsiteY706" fmla="*/ 416143 h 4267200"/>
              <a:gd name="connsiteX707" fmla="*/ 8266483 w 12192000"/>
              <a:gd name="connsiteY707" fmla="*/ 414244 h 4267200"/>
              <a:gd name="connsiteX708" fmla="*/ 8343425 w 12192000"/>
              <a:gd name="connsiteY708" fmla="*/ 1357811 h 4267200"/>
              <a:gd name="connsiteX709" fmla="*/ 8282114 w 12192000"/>
              <a:gd name="connsiteY709" fmla="*/ 1064671 h 4267200"/>
              <a:gd name="connsiteX710" fmla="*/ 8251298 w 12192000"/>
              <a:gd name="connsiteY710" fmla="*/ 766414 h 4267200"/>
              <a:gd name="connsiteX711" fmla="*/ 8265729 w 12192000"/>
              <a:gd name="connsiteY711" fmla="*/ 666939 h 4267200"/>
              <a:gd name="connsiteX712" fmla="*/ 8281494 w 12192000"/>
              <a:gd name="connsiteY712" fmla="*/ 533909 h 4267200"/>
              <a:gd name="connsiteX713" fmla="*/ 8266483 w 12192000"/>
              <a:gd name="connsiteY713" fmla="*/ 414244 h 4267200"/>
              <a:gd name="connsiteX714" fmla="*/ 8140802 w 12192000"/>
              <a:gd name="connsiteY714" fmla="*/ 388720 h 4267200"/>
              <a:gd name="connsiteX715" fmla="*/ 7860379 w 12192000"/>
              <a:gd name="connsiteY715" fmla="*/ 596411 h 4267200"/>
              <a:gd name="connsiteX716" fmla="*/ 7737688 w 12192000"/>
              <a:gd name="connsiteY716" fmla="*/ 790400 h 4267200"/>
              <a:gd name="connsiteX717" fmla="*/ 7726885 w 12192000"/>
              <a:gd name="connsiteY717" fmla="*/ 812869 h 4267200"/>
              <a:gd name="connsiteX718" fmla="*/ 7840490 w 12192000"/>
              <a:gd name="connsiteY718" fmla="*/ 676832 h 4267200"/>
              <a:gd name="connsiteX719" fmla="*/ 8140802 w 12192000"/>
              <a:gd name="connsiteY719" fmla="*/ 388720 h 4267200"/>
              <a:gd name="connsiteX720" fmla="*/ 3744487 w 12192000"/>
              <a:gd name="connsiteY720" fmla="*/ 383136 h 4267200"/>
              <a:gd name="connsiteX721" fmla="*/ 3970213 w 12192000"/>
              <a:gd name="connsiteY721" fmla="*/ 995559 h 4267200"/>
              <a:gd name="connsiteX722" fmla="*/ 3744487 w 12192000"/>
              <a:gd name="connsiteY722" fmla="*/ 383136 h 4267200"/>
              <a:gd name="connsiteX723" fmla="*/ 3624562 w 12192000"/>
              <a:gd name="connsiteY723" fmla="*/ 367041 h 4267200"/>
              <a:gd name="connsiteX724" fmla="*/ 3489712 w 12192000"/>
              <a:gd name="connsiteY724" fmla="*/ 485386 h 4267200"/>
              <a:gd name="connsiteX725" fmla="*/ 3182994 w 12192000"/>
              <a:gd name="connsiteY725" fmla="*/ 828265 h 4267200"/>
              <a:gd name="connsiteX726" fmla="*/ 2892114 w 12192000"/>
              <a:gd name="connsiteY726" fmla="*/ 1172635 h 4267200"/>
              <a:gd name="connsiteX727" fmla="*/ 3021459 w 12192000"/>
              <a:gd name="connsiteY727" fmla="*/ 1035385 h 4267200"/>
              <a:gd name="connsiteX728" fmla="*/ 3153873 w 12192000"/>
              <a:gd name="connsiteY728" fmla="*/ 898971 h 4267200"/>
              <a:gd name="connsiteX729" fmla="*/ 3276511 w 12192000"/>
              <a:gd name="connsiteY729" fmla="*/ 786423 h 4267200"/>
              <a:gd name="connsiteX730" fmla="*/ 3584154 w 12192000"/>
              <a:gd name="connsiteY730" fmla="*/ 448218 h 4267200"/>
              <a:gd name="connsiteX731" fmla="*/ 3624562 w 12192000"/>
              <a:gd name="connsiteY731" fmla="*/ 367041 h 4267200"/>
              <a:gd name="connsiteX732" fmla="*/ 3766672 w 12192000"/>
              <a:gd name="connsiteY732" fmla="*/ 359429 h 4267200"/>
              <a:gd name="connsiteX733" fmla="*/ 3996338 w 12192000"/>
              <a:gd name="connsiteY733" fmla="*/ 968237 h 4267200"/>
              <a:gd name="connsiteX734" fmla="*/ 3766672 w 12192000"/>
              <a:gd name="connsiteY734" fmla="*/ 359429 h 4267200"/>
              <a:gd name="connsiteX735" fmla="*/ 5805386 w 12192000"/>
              <a:gd name="connsiteY735" fmla="*/ 239240 h 4267200"/>
              <a:gd name="connsiteX736" fmla="*/ 5736947 w 12192000"/>
              <a:gd name="connsiteY736" fmla="*/ 261367 h 4267200"/>
              <a:gd name="connsiteX737" fmla="*/ 5427012 w 12192000"/>
              <a:gd name="connsiteY737" fmla="*/ 311272 h 4267200"/>
              <a:gd name="connsiteX738" fmla="*/ 5147818 w 12192000"/>
              <a:gd name="connsiteY738" fmla="*/ 322112 h 4267200"/>
              <a:gd name="connsiteX739" fmla="*/ 5060854 w 12192000"/>
              <a:gd name="connsiteY739" fmla="*/ 311882 h 4267200"/>
              <a:gd name="connsiteX740" fmla="*/ 4945989 w 12192000"/>
              <a:gd name="connsiteY740" fmla="*/ 300516 h 4267200"/>
              <a:gd name="connsiteX741" fmla="*/ 5410479 w 12192000"/>
              <a:gd name="connsiteY741" fmla="*/ 348434 h 4267200"/>
              <a:gd name="connsiteX742" fmla="*/ 5805386 w 12192000"/>
              <a:gd name="connsiteY742" fmla="*/ 239240 h 4267200"/>
              <a:gd name="connsiteX743" fmla="*/ 5905192 w 12192000"/>
              <a:gd name="connsiteY743" fmla="*/ 163079 h 4267200"/>
              <a:gd name="connsiteX744" fmla="*/ 5865655 w 12192000"/>
              <a:gd name="connsiteY744" fmla="*/ 171901 h 4267200"/>
              <a:gd name="connsiteX745" fmla="*/ 5259740 w 12192000"/>
              <a:gd name="connsiteY745" fmla="*/ 257013 h 4267200"/>
              <a:gd name="connsiteX746" fmla="*/ 5208466 w 12192000"/>
              <a:gd name="connsiteY746" fmla="*/ 257550 h 4267200"/>
              <a:gd name="connsiteX747" fmla="*/ 4980204 w 12192000"/>
              <a:gd name="connsiteY747" fmla="*/ 271903 h 4267200"/>
              <a:gd name="connsiteX748" fmla="*/ 5068068 w 12192000"/>
              <a:gd name="connsiteY748" fmla="*/ 282244 h 4267200"/>
              <a:gd name="connsiteX749" fmla="*/ 5153231 w 12192000"/>
              <a:gd name="connsiteY749" fmla="*/ 292240 h 4267200"/>
              <a:gd name="connsiteX750" fmla="*/ 5426491 w 12192000"/>
              <a:gd name="connsiteY750" fmla="*/ 281128 h 4267200"/>
              <a:gd name="connsiteX751" fmla="*/ 5731212 w 12192000"/>
              <a:gd name="connsiteY751" fmla="*/ 231951 h 4267200"/>
              <a:gd name="connsiteX752" fmla="*/ 5905192 w 12192000"/>
              <a:gd name="connsiteY752" fmla="*/ 163079 h 4267200"/>
              <a:gd name="connsiteX753" fmla="*/ 5944437 w 12192000"/>
              <a:gd name="connsiteY753" fmla="*/ 113829 h 4267200"/>
              <a:gd name="connsiteX754" fmla="*/ 5825032 w 12192000"/>
              <a:gd name="connsiteY754" fmla="*/ 146405 h 4267200"/>
              <a:gd name="connsiteX755" fmla="*/ 4955599 w 12192000"/>
              <a:gd name="connsiteY755" fmla="*/ 247008 h 4267200"/>
              <a:gd name="connsiteX756" fmla="*/ 5210104 w 12192000"/>
              <a:gd name="connsiteY756" fmla="*/ 228123 h 4267200"/>
              <a:gd name="connsiteX757" fmla="*/ 5261015 w 12192000"/>
              <a:gd name="connsiteY757" fmla="*/ 227087 h 4267200"/>
              <a:gd name="connsiteX758" fmla="*/ 5861181 w 12192000"/>
              <a:gd name="connsiteY758" fmla="*/ 143093 h 4267200"/>
              <a:gd name="connsiteX759" fmla="*/ 5961252 w 12192000"/>
              <a:gd name="connsiteY759" fmla="*/ 114820 h 4267200"/>
              <a:gd name="connsiteX760" fmla="*/ 5944437 w 12192000"/>
              <a:gd name="connsiteY760" fmla="*/ 113829 h 4267200"/>
              <a:gd name="connsiteX761" fmla="*/ 9095810 w 12192000"/>
              <a:gd name="connsiteY761" fmla="*/ 0 h 4267200"/>
              <a:gd name="connsiteX762" fmla="*/ 9215999 w 12192000"/>
              <a:gd name="connsiteY762" fmla="*/ 0 h 4267200"/>
              <a:gd name="connsiteX763" fmla="*/ 9250991 w 12192000"/>
              <a:gd name="connsiteY763" fmla="*/ 17650 h 4267200"/>
              <a:gd name="connsiteX764" fmla="*/ 9551793 w 12192000"/>
              <a:gd name="connsiteY764" fmla="*/ 69947 h 4267200"/>
              <a:gd name="connsiteX765" fmla="*/ 10211701 w 12192000"/>
              <a:gd name="connsiteY765" fmla="*/ 15192 h 4267200"/>
              <a:gd name="connsiteX766" fmla="*/ 9665014 w 12192000"/>
              <a:gd name="connsiteY766" fmla="*/ 41266 h 4267200"/>
              <a:gd name="connsiteX767" fmla="*/ 9382567 w 12192000"/>
              <a:gd name="connsiteY767" fmla="*/ 18583 h 4267200"/>
              <a:gd name="connsiteX768" fmla="*/ 9283159 w 12192000"/>
              <a:gd name="connsiteY768" fmla="*/ 0 h 4267200"/>
              <a:gd name="connsiteX769" fmla="*/ 9469266 w 12192000"/>
              <a:gd name="connsiteY769" fmla="*/ 0 h 4267200"/>
              <a:gd name="connsiteX770" fmla="*/ 9504117 w 12192000"/>
              <a:gd name="connsiteY770" fmla="*/ 4274 h 4267200"/>
              <a:gd name="connsiteX771" fmla="*/ 9667223 w 12192000"/>
              <a:gd name="connsiteY771" fmla="*/ 13232 h 4267200"/>
              <a:gd name="connsiteX772" fmla="*/ 9887703 w 12192000"/>
              <a:gd name="connsiteY772" fmla="*/ 12601 h 4267200"/>
              <a:gd name="connsiteX773" fmla="*/ 10088930 w 12192000"/>
              <a:gd name="connsiteY773" fmla="*/ 0 h 4267200"/>
              <a:gd name="connsiteX774" fmla="*/ 10544171 w 12192000"/>
              <a:gd name="connsiteY774" fmla="*/ 0 h 4267200"/>
              <a:gd name="connsiteX775" fmla="*/ 10392396 w 12192000"/>
              <a:gd name="connsiteY775" fmla="*/ 36772 h 4267200"/>
              <a:gd name="connsiteX776" fmla="*/ 9413803 w 12192000"/>
              <a:gd name="connsiteY776" fmla="*/ 131277 h 4267200"/>
              <a:gd name="connsiteX777" fmla="*/ 9174626 w 12192000"/>
              <a:gd name="connsiteY777" fmla="*/ 44983 h 4267200"/>
              <a:gd name="connsiteX778" fmla="*/ 8474998 w 12192000"/>
              <a:gd name="connsiteY778" fmla="*/ 0 h 4267200"/>
              <a:gd name="connsiteX779" fmla="*/ 8573502 w 12192000"/>
              <a:gd name="connsiteY779" fmla="*/ 0 h 4267200"/>
              <a:gd name="connsiteX780" fmla="*/ 8659539 w 12192000"/>
              <a:gd name="connsiteY780" fmla="*/ 117664 h 4267200"/>
              <a:gd name="connsiteX781" fmla="*/ 9248507 w 12192000"/>
              <a:gd name="connsiteY781" fmla="*/ 743734 h 4267200"/>
              <a:gd name="connsiteX782" fmla="*/ 9309457 w 12192000"/>
              <a:gd name="connsiteY782" fmla="*/ 795932 h 4267200"/>
              <a:gd name="connsiteX783" fmla="*/ 9785496 w 12192000"/>
              <a:gd name="connsiteY783" fmla="*/ 530713 h 4267200"/>
              <a:gd name="connsiteX784" fmla="*/ 10482828 w 12192000"/>
              <a:gd name="connsiteY784" fmla="*/ 399738 h 4267200"/>
              <a:gd name="connsiteX785" fmla="*/ 10468382 w 12192000"/>
              <a:gd name="connsiteY785" fmla="*/ 461219 h 4267200"/>
              <a:gd name="connsiteX786" fmla="*/ 9430790 w 12192000"/>
              <a:gd name="connsiteY786" fmla="*/ 895589 h 4267200"/>
              <a:gd name="connsiteX787" fmla="*/ 10019780 w 12192000"/>
              <a:gd name="connsiteY787" fmla="*/ 1298815 h 4267200"/>
              <a:gd name="connsiteX788" fmla="*/ 10372218 w 12192000"/>
              <a:gd name="connsiteY788" fmla="*/ 1146081 h 4267200"/>
              <a:gd name="connsiteX789" fmla="*/ 10896429 w 12192000"/>
              <a:gd name="connsiteY789" fmla="*/ 310883 h 4267200"/>
              <a:gd name="connsiteX790" fmla="*/ 10919735 w 12192000"/>
              <a:gd name="connsiteY790" fmla="*/ 318176 h 4267200"/>
              <a:gd name="connsiteX791" fmla="*/ 10637064 w 12192000"/>
              <a:gd name="connsiteY791" fmla="*/ 935661 h 4267200"/>
              <a:gd name="connsiteX792" fmla="*/ 10516995 w 12192000"/>
              <a:gd name="connsiteY792" fmla="*/ 1070245 h 4267200"/>
              <a:gd name="connsiteX793" fmla="*/ 10868835 w 12192000"/>
              <a:gd name="connsiteY793" fmla="*/ 815534 h 4267200"/>
              <a:gd name="connsiteX794" fmla="*/ 11704547 w 12192000"/>
              <a:gd name="connsiteY794" fmla="*/ 465665 h 4267200"/>
              <a:gd name="connsiteX795" fmla="*/ 12033562 w 12192000"/>
              <a:gd name="connsiteY795" fmla="*/ 350012 h 4267200"/>
              <a:gd name="connsiteX796" fmla="*/ 12025537 w 12192000"/>
              <a:gd name="connsiteY796" fmla="*/ 382666 h 4267200"/>
              <a:gd name="connsiteX797" fmla="*/ 11088649 w 12192000"/>
              <a:gd name="connsiteY797" fmla="*/ 1056676 h 4267200"/>
              <a:gd name="connsiteX798" fmla="*/ 10561600 w 12192000"/>
              <a:gd name="connsiteY798" fmla="*/ 1229477 h 4267200"/>
              <a:gd name="connsiteX799" fmla="*/ 10280797 w 12192000"/>
              <a:gd name="connsiteY799" fmla="*/ 1263181 h 4267200"/>
              <a:gd name="connsiteX800" fmla="*/ 10083376 w 12192000"/>
              <a:gd name="connsiteY800" fmla="*/ 1334114 h 4267200"/>
              <a:gd name="connsiteX801" fmla="*/ 10832582 w 12192000"/>
              <a:gd name="connsiteY801" fmla="*/ 1687356 h 4267200"/>
              <a:gd name="connsiteX802" fmla="*/ 10839263 w 12192000"/>
              <a:gd name="connsiteY802" fmla="*/ 1683743 h 4267200"/>
              <a:gd name="connsiteX803" fmla="*/ 11350910 w 12192000"/>
              <a:gd name="connsiteY803" fmla="*/ 1443899 h 4267200"/>
              <a:gd name="connsiteX804" fmla="*/ 11360346 w 12192000"/>
              <a:gd name="connsiteY804" fmla="*/ 1429225 h 4267200"/>
              <a:gd name="connsiteX805" fmla="*/ 12167580 w 12192000"/>
              <a:gd name="connsiteY805" fmla="*/ 789523 h 4267200"/>
              <a:gd name="connsiteX806" fmla="*/ 12192000 w 12192000"/>
              <a:gd name="connsiteY806" fmla="*/ 769876 h 4267200"/>
              <a:gd name="connsiteX807" fmla="*/ 12192000 w 12192000"/>
              <a:gd name="connsiteY807" fmla="*/ 802845 h 4267200"/>
              <a:gd name="connsiteX808" fmla="*/ 12173558 w 12192000"/>
              <a:gd name="connsiteY808" fmla="*/ 821317 h 4267200"/>
              <a:gd name="connsiteX809" fmla="*/ 12117398 w 12192000"/>
              <a:gd name="connsiteY809" fmla="*/ 877374 h 4267200"/>
              <a:gd name="connsiteX810" fmla="*/ 11472926 w 12192000"/>
              <a:gd name="connsiteY810" fmla="*/ 1344259 h 4267200"/>
              <a:gd name="connsiteX811" fmla="*/ 11666978 w 12192000"/>
              <a:gd name="connsiteY811" fmla="*/ 1215889 h 4267200"/>
              <a:gd name="connsiteX812" fmla="*/ 11707200 w 12192000"/>
              <a:gd name="connsiteY812" fmla="*/ 1192361 h 4267200"/>
              <a:gd name="connsiteX813" fmla="*/ 12144637 w 12192000"/>
              <a:gd name="connsiteY813" fmla="*/ 858646 h 4267200"/>
              <a:gd name="connsiteX814" fmla="*/ 12192000 w 12192000"/>
              <a:gd name="connsiteY814" fmla="*/ 810414 h 4267200"/>
              <a:gd name="connsiteX815" fmla="*/ 12192000 w 12192000"/>
              <a:gd name="connsiteY815" fmla="*/ 916439 h 4267200"/>
              <a:gd name="connsiteX816" fmla="*/ 12150630 w 12192000"/>
              <a:gd name="connsiteY816" fmla="*/ 982925 h 4267200"/>
              <a:gd name="connsiteX817" fmla="*/ 11389484 w 12192000"/>
              <a:gd name="connsiteY817" fmla="*/ 1469889 h 4267200"/>
              <a:gd name="connsiteX818" fmla="*/ 10923736 w 12192000"/>
              <a:gd name="connsiteY818" fmla="*/ 1721439 h 4267200"/>
              <a:gd name="connsiteX819" fmla="*/ 11091913 w 12192000"/>
              <a:gd name="connsiteY819" fmla="*/ 1780406 h 4267200"/>
              <a:gd name="connsiteX820" fmla="*/ 11771238 w 12192000"/>
              <a:gd name="connsiteY820" fmla="*/ 1944400 h 4267200"/>
              <a:gd name="connsiteX821" fmla="*/ 11783166 w 12192000"/>
              <a:gd name="connsiteY821" fmla="*/ 1931422 h 4267200"/>
              <a:gd name="connsiteX822" fmla="*/ 12131988 w 12192000"/>
              <a:gd name="connsiteY822" fmla="*/ 1574357 h 4267200"/>
              <a:gd name="connsiteX823" fmla="*/ 12192000 w 12192000"/>
              <a:gd name="connsiteY823" fmla="*/ 1537429 h 4267200"/>
              <a:gd name="connsiteX824" fmla="*/ 12192000 w 12192000"/>
              <a:gd name="connsiteY824" fmla="*/ 1589108 h 4267200"/>
              <a:gd name="connsiteX825" fmla="*/ 12112105 w 12192000"/>
              <a:gd name="connsiteY825" fmla="*/ 1640352 h 4267200"/>
              <a:gd name="connsiteX826" fmla="*/ 11849203 w 12192000"/>
              <a:gd name="connsiteY826" fmla="*/ 1900149 h 4267200"/>
              <a:gd name="connsiteX827" fmla="*/ 11946326 w 12192000"/>
              <a:gd name="connsiteY827" fmla="*/ 1822808 h 4267200"/>
              <a:gd name="connsiteX828" fmla="*/ 12055863 w 12192000"/>
              <a:gd name="connsiteY828" fmla="*/ 1735914 h 4267200"/>
              <a:gd name="connsiteX829" fmla="*/ 12150816 w 12192000"/>
              <a:gd name="connsiteY829" fmla="*/ 1678902 h 4267200"/>
              <a:gd name="connsiteX830" fmla="*/ 12192000 w 12192000"/>
              <a:gd name="connsiteY830" fmla="*/ 1655121 h 4267200"/>
              <a:gd name="connsiteX831" fmla="*/ 12192000 w 12192000"/>
              <a:gd name="connsiteY831" fmla="*/ 1686869 h 4267200"/>
              <a:gd name="connsiteX832" fmla="*/ 12163772 w 12192000"/>
              <a:gd name="connsiteY832" fmla="*/ 1703058 h 4267200"/>
              <a:gd name="connsiteX833" fmla="*/ 12070597 w 12192000"/>
              <a:gd name="connsiteY833" fmla="*/ 1758893 h 4267200"/>
              <a:gd name="connsiteX834" fmla="*/ 11963621 w 12192000"/>
              <a:gd name="connsiteY834" fmla="*/ 1844299 h 4267200"/>
              <a:gd name="connsiteX835" fmla="*/ 11886604 w 12192000"/>
              <a:gd name="connsiteY835" fmla="*/ 1907617 h 4267200"/>
              <a:gd name="connsiteX836" fmla="*/ 12153575 w 12192000"/>
              <a:gd name="connsiteY836" fmla="*/ 1786372 h 4267200"/>
              <a:gd name="connsiteX837" fmla="*/ 12192000 w 12192000"/>
              <a:gd name="connsiteY837" fmla="*/ 1759693 h 4267200"/>
              <a:gd name="connsiteX838" fmla="*/ 12192000 w 12192000"/>
              <a:gd name="connsiteY838" fmla="*/ 1809459 h 4267200"/>
              <a:gd name="connsiteX839" fmla="*/ 12121362 w 12192000"/>
              <a:gd name="connsiteY839" fmla="*/ 1857561 h 4267200"/>
              <a:gd name="connsiteX840" fmla="*/ 11895949 w 12192000"/>
              <a:gd name="connsiteY840" fmla="*/ 1963079 h 4267200"/>
              <a:gd name="connsiteX841" fmla="*/ 12192000 w 12192000"/>
              <a:gd name="connsiteY841" fmla="*/ 1990579 h 4267200"/>
              <a:gd name="connsiteX842" fmla="*/ 12192000 w 12192000"/>
              <a:gd name="connsiteY842" fmla="*/ 2065582 h 4267200"/>
              <a:gd name="connsiteX843" fmla="*/ 12153918 w 12192000"/>
              <a:gd name="connsiteY843" fmla="*/ 2063926 h 4267200"/>
              <a:gd name="connsiteX844" fmla="*/ 12192000 w 12192000"/>
              <a:gd name="connsiteY844" fmla="*/ 2085104 h 4267200"/>
              <a:gd name="connsiteX845" fmla="*/ 12192000 w 12192000"/>
              <a:gd name="connsiteY845" fmla="*/ 2178471 h 4267200"/>
              <a:gd name="connsiteX846" fmla="*/ 12085355 w 12192000"/>
              <a:gd name="connsiteY846" fmla="*/ 2122457 h 4267200"/>
              <a:gd name="connsiteX847" fmla="*/ 12192000 w 12192000"/>
              <a:gd name="connsiteY847" fmla="*/ 2196158 h 4267200"/>
              <a:gd name="connsiteX848" fmla="*/ 12192000 w 12192000"/>
              <a:gd name="connsiteY848" fmla="*/ 2230374 h 4267200"/>
              <a:gd name="connsiteX849" fmla="*/ 12041237 w 12192000"/>
              <a:gd name="connsiteY849" fmla="*/ 2126309 h 4267200"/>
              <a:gd name="connsiteX850" fmla="*/ 12174450 w 12192000"/>
              <a:gd name="connsiteY850" fmla="*/ 2262541 h 4267200"/>
              <a:gd name="connsiteX851" fmla="*/ 12192000 w 12192000"/>
              <a:gd name="connsiteY851" fmla="*/ 2275857 h 4267200"/>
              <a:gd name="connsiteX852" fmla="*/ 12192000 w 12192000"/>
              <a:gd name="connsiteY852" fmla="*/ 2377131 h 4267200"/>
              <a:gd name="connsiteX853" fmla="*/ 12155801 w 12192000"/>
              <a:gd name="connsiteY853" fmla="*/ 2349925 h 4267200"/>
              <a:gd name="connsiteX854" fmla="*/ 11930164 w 12192000"/>
              <a:gd name="connsiteY854" fmla="*/ 2041945 h 4267200"/>
              <a:gd name="connsiteX855" fmla="*/ 11561767 w 12192000"/>
              <a:gd name="connsiteY855" fmla="*/ 1984479 h 4267200"/>
              <a:gd name="connsiteX856" fmla="*/ 11987997 w 12192000"/>
              <a:gd name="connsiteY856" fmla="*/ 3153822 h 4267200"/>
              <a:gd name="connsiteX857" fmla="*/ 11926558 w 12192000"/>
              <a:gd name="connsiteY857" fmla="*/ 3203134 h 4267200"/>
              <a:gd name="connsiteX858" fmla="*/ 11440430 w 12192000"/>
              <a:gd name="connsiteY858" fmla="*/ 1973028 h 4267200"/>
              <a:gd name="connsiteX859" fmla="*/ 11446754 w 12192000"/>
              <a:gd name="connsiteY859" fmla="*/ 1959605 h 4267200"/>
              <a:gd name="connsiteX860" fmla="*/ 11050651 w 12192000"/>
              <a:gd name="connsiteY860" fmla="*/ 1850495 h 4267200"/>
              <a:gd name="connsiteX861" fmla="*/ 10389960 w 12192000"/>
              <a:gd name="connsiteY861" fmla="*/ 1586232 h 4267200"/>
              <a:gd name="connsiteX862" fmla="*/ 10500699 w 12192000"/>
              <a:gd name="connsiteY862" fmla="*/ 1913175 h 4267200"/>
              <a:gd name="connsiteX863" fmla="*/ 10507814 w 12192000"/>
              <a:gd name="connsiteY863" fmla="*/ 1920694 h 4267200"/>
              <a:gd name="connsiteX864" fmla="*/ 10518908 w 12192000"/>
              <a:gd name="connsiteY864" fmla="*/ 1911226 h 4267200"/>
              <a:gd name="connsiteX865" fmla="*/ 11258935 w 12192000"/>
              <a:gd name="connsiteY865" fmla="*/ 2442781 h 4267200"/>
              <a:gd name="connsiteX866" fmla="*/ 11211663 w 12192000"/>
              <a:gd name="connsiteY866" fmla="*/ 2510325 h 4267200"/>
              <a:gd name="connsiteX867" fmla="*/ 10571295 w 12192000"/>
              <a:gd name="connsiteY867" fmla="*/ 2105302 h 4267200"/>
              <a:gd name="connsiteX868" fmla="*/ 10435737 w 12192000"/>
              <a:gd name="connsiteY868" fmla="*/ 2805672 h 4267200"/>
              <a:gd name="connsiteX869" fmla="*/ 10206831 w 12192000"/>
              <a:gd name="connsiteY869" fmla="*/ 3151701 h 4267200"/>
              <a:gd name="connsiteX870" fmla="*/ 10196482 w 12192000"/>
              <a:gd name="connsiteY870" fmla="*/ 3135084 h 4267200"/>
              <a:gd name="connsiteX871" fmla="*/ 10381882 w 12192000"/>
              <a:gd name="connsiteY871" fmla="*/ 2155807 h 4267200"/>
              <a:gd name="connsiteX872" fmla="*/ 10439260 w 12192000"/>
              <a:gd name="connsiteY872" fmla="*/ 1962486 h 4267200"/>
              <a:gd name="connsiteX873" fmla="*/ 10439409 w 12192000"/>
              <a:gd name="connsiteY873" fmla="*/ 1960615 h 4267200"/>
              <a:gd name="connsiteX874" fmla="*/ 10439915 w 12192000"/>
              <a:gd name="connsiteY874" fmla="*/ 1951821 h 4267200"/>
              <a:gd name="connsiteX875" fmla="*/ 10314241 w 12192000"/>
              <a:gd name="connsiteY875" fmla="*/ 1556749 h 4267200"/>
              <a:gd name="connsiteX876" fmla="*/ 10315061 w 12192000"/>
              <a:gd name="connsiteY876" fmla="*/ 1548729 h 4267200"/>
              <a:gd name="connsiteX877" fmla="*/ 9526158 w 12192000"/>
              <a:gd name="connsiteY877" fmla="*/ 1071804 h 4267200"/>
              <a:gd name="connsiteX878" fmla="*/ 9758689 w 12192000"/>
              <a:gd name="connsiteY878" fmla="*/ 1585512 h 4267200"/>
              <a:gd name="connsiteX879" fmla="*/ 9941392 w 12192000"/>
              <a:gd name="connsiteY879" fmla="*/ 2432858 h 4267200"/>
              <a:gd name="connsiteX880" fmla="*/ 9887724 w 12192000"/>
              <a:gd name="connsiteY880" fmla="*/ 2495762 h 4267200"/>
              <a:gd name="connsiteX881" fmla="*/ 9587446 w 12192000"/>
              <a:gd name="connsiteY881" fmla="*/ 1872898 h 4267200"/>
              <a:gd name="connsiteX882" fmla="*/ 9462810 w 12192000"/>
              <a:gd name="connsiteY882" fmla="*/ 1288346 h 4267200"/>
              <a:gd name="connsiteX883" fmla="*/ 9318575 w 12192000"/>
              <a:gd name="connsiteY883" fmla="*/ 1540820 h 4267200"/>
              <a:gd name="connsiteX884" fmla="*/ 9191090 w 12192000"/>
              <a:gd name="connsiteY884" fmla="*/ 1688355 h 4267200"/>
              <a:gd name="connsiteX885" fmla="*/ 9177757 w 12192000"/>
              <a:gd name="connsiteY885" fmla="*/ 1683354 h 4267200"/>
              <a:gd name="connsiteX886" fmla="*/ 9274865 w 12192000"/>
              <a:gd name="connsiteY886" fmla="*/ 1336896 h 4267200"/>
              <a:gd name="connsiteX887" fmla="*/ 9478649 w 12192000"/>
              <a:gd name="connsiteY887" fmla="*/ 1173376 h 4267200"/>
              <a:gd name="connsiteX888" fmla="*/ 9482281 w 12192000"/>
              <a:gd name="connsiteY888" fmla="*/ 1167830 h 4267200"/>
              <a:gd name="connsiteX889" fmla="*/ 9438637 w 12192000"/>
              <a:gd name="connsiteY889" fmla="*/ 1015438 h 4267200"/>
              <a:gd name="connsiteX890" fmla="*/ 9439458 w 12192000"/>
              <a:gd name="connsiteY890" fmla="*/ 1007420 h 4267200"/>
              <a:gd name="connsiteX891" fmla="*/ 9197105 w 12192000"/>
              <a:gd name="connsiteY891" fmla="*/ 808882 h 4267200"/>
              <a:gd name="connsiteX892" fmla="*/ 8973607 w 12192000"/>
              <a:gd name="connsiteY892" fmla="*/ 597733 h 4267200"/>
              <a:gd name="connsiteX893" fmla="*/ 8967512 w 12192000"/>
              <a:gd name="connsiteY893" fmla="*/ 1795211 h 4267200"/>
              <a:gd name="connsiteX894" fmla="*/ 8912526 w 12192000"/>
              <a:gd name="connsiteY894" fmla="*/ 1841464 h 4267200"/>
              <a:gd name="connsiteX895" fmla="*/ 8893391 w 12192000"/>
              <a:gd name="connsiteY895" fmla="*/ 572788 h 4267200"/>
              <a:gd name="connsiteX896" fmla="*/ 8902990 w 12192000"/>
              <a:gd name="connsiteY896" fmla="*/ 560750 h 4267200"/>
              <a:gd name="connsiteX897" fmla="*/ 8919102 w 12192000"/>
              <a:gd name="connsiteY897" fmla="*/ 542471 h 4267200"/>
              <a:gd name="connsiteX898" fmla="*/ 8661728 w 12192000"/>
              <a:gd name="connsiteY898" fmla="*/ 250903 h 4267200"/>
              <a:gd name="connsiteX899" fmla="*/ 8357758 w 12192000"/>
              <a:gd name="connsiteY899" fmla="*/ 0 h 4267200"/>
              <a:gd name="connsiteX900" fmla="*/ 8405492 w 12192000"/>
              <a:gd name="connsiteY900" fmla="*/ 0 h 4267200"/>
              <a:gd name="connsiteX901" fmla="*/ 8392083 w 12192000"/>
              <a:gd name="connsiteY901" fmla="*/ 30495 h 4267200"/>
              <a:gd name="connsiteX902" fmla="*/ 8339888 w 12192000"/>
              <a:gd name="connsiteY902" fmla="*/ 306259 h 4267200"/>
              <a:gd name="connsiteX903" fmla="*/ 8473847 w 12192000"/>
              <a:gd name="connsiteY903" fmla="*/ 727373 h 4267200"/>
              <a:gd name="connsiteX904" fmla="*/ 8454081 w 12192000"/>
              <a:gd name="connsiteY904" fmla="*/ 1611960 h 4267200"/>
              <a:gd name="connsiteX905" fmla="*/ 8396000 w 12192000"/>
              <a:gd name="connsiteY905" fmla="*/ 1663986 h 4267200"/>
              <a:gd name="connsiteX906" fmla="*/ 8238881 w 12192000"/>
              <a:gd name="connsiteY906" fmla="*/ 368438 h 4267200"/>
              <a:gd name="connsiteX907" fmla="*/ 7668140 w 12192000"/>
              <a:gd name="connsiteY907" fmla="*/ 942511 h 4267200"/>
              <a:gd name="connsiteX908" fmla="*/ 7637853 w 12192000"/>
              <a:gd name="connsiteY908" fmla="*/ 942567 h 4267200"/>
              <a:gd name="connsiteX909" fmla="*/ 7909649 w 12192000"/>
              <a:gd name="connsiteY909" fmla="*/ 489150 h 4267200"/>
              <a:gd name="connsiteX910" fmla="*/ 8256182 w 12192000"/>
              <a:gd name="connsiteY910" fmla="*/ 301724 h 4267200"/>
              <a:gd name="connsiteX911" fmla="*/ 8255912 w 12192000"/>
              <a:gd name="connsiteY911" fmla="*/ 276498 h 4267200"/>
              <a:gd name="connsiteX912" fmla="*/ 8315225 w 12192000"/>
              <a:gd name="connsiteY912" fmla="*/ 89075 h 4267200"/>
              <a:gd name="connsiteX913" fmla="*/ 7497388 w 12192000"/>
              <a:gd name="connsiteY913" fmla="*/ 0 h 4267200"/>
              <a:gd name="connsiteX914" fmla="*/ 7560921 w 12192000"/>
              <a:gd name="connsiteY914" fmla="*/ 0 h 4267200"/>
              <a:gd name="connsiteX915" fmla="*/ 7546742 w 12192000"/>
              <a:gd name="connsiteY915" fmla="*/ 68966 h 4267200"/>
              <a:gd name="connsiteX916" fmla="*/ 7488853 w 12192000"/>
              <a:gd name="connsiteY916" fmla="*/ 535687 h 4267200"/>
              <a:gd name="connsiteX917" fmla="*/ 7529509 w 12192000"/>
              <a:gd name="connsiteY917" fmla="*/ 380358 h 4267200"/>
              <a:gd name="connsiteX918" fmla="*/ 7585939 w 12192000"/>
              <a:gd name="connsiteY918" fmla="*/ 184712 h 4267200"/>
              <a:gd name="connsiteX919" fmla="*/ 7621792 w 12192000"/>
              <a:gd name="connsiteY919" fmla="*/ 87864 h 4267200"/>
              <a:gd name="connsiteX920" fmla="*/ 7654204 w 12192000"/>
              <a:gd name="connsiteY920" fmla="*/ 0 h 4267200"/>
              <a:gd name="connsiteX921" fmla="*/ 7683986 w 12192000"/>
              <a:gd name="connsiteY921" fmla="*/ 0 h 4267200"/>
              <a:gd name="connsiteX922" fmla="*/ 7647914 w 12192000"/>
              <a:gd name="connsiteY922" fmla="*/ 97640 h 4267200"/>
              <a:gd name="connsiteX923" fmla="*/ 7612524 w 12192000"/>
              <a:gd name="connsiteY923" fmla="*/ 193392 h 4267200"/>
              <a:gd name="connsiteX924" fmla="*/ 7557013 w 12192000"/>
              <a:gd name="connsiteY924" fmla="*/ 386853 h 4267200"/>
              <a:gd name="connsiteX925" fmla="*/ 7517286 w 12192000"/>
              <a:gd name="connsiteY925" fmla="*/ 539999 h 4267200"/>
              <a:gd name="connsiteX926" fmla="*/ 7704204 w 12192000"/>
              <a:gd name="connsiteY926" fmla="*/ 152292 h 4267200"/>
              <a:gd name="connsiteX927" fmla="*/ 7756975 w 12192000"/>
              <a:gd name="connsiteY927" fmla="*/ 0 h 4267200"/>
              <a:gd name="connsiteX928" fmla="*/ 7837329 w 12192000"/>
              <a:gd name="connsiteY928" fmla="*/ 0 h 4267200"/>
              <a:gd name="connsiteX929" fmla="*/ 7821760 w 12192000"/>
              <a:gd name="connsiteY929" fmla="*/ 65656 h 4267200"/>
              <a:gd name="connsiteX930" fmla="*/ 7488925 w 12192000"/>
              <a:gd name="connsiteY930" fmla="*/ 763628 h 4267200"/>
              <a:gd name="connsiteX931" fmla="*/ 7419999 w 12192000"/>
              <a:gd name="connsiteY931" fmla="*/ 774360 h 4267200"/>
              <a:gd name="connsiteX932" fmla="*/ 7487820 w 12192000"/>
              <a:gd name="connsiteY932" fmla="*/ 37416 h 4267200"/>
              <a:gd name="connsiteX933" fmla="*/ 3882765 w 12192000"/>
              <a:gd name="connsiteY933" fmla="*/ 0 h 4267200"/>
              <a:gd name="connsiteX934" fmla="*/ 3995099 w 12192000"/>
              <a:gd name="connsiteY934" fmla="*/ 0 h 4267200"/>
              <a:gd name="connsiteX935" fmla="*/ 4163818 w 12192000"/>
              <a:gd name="connsiteY935" fmla="*/ 234104 h 4267200"/>
              <a:gd name="connsiteX936" fmla="*/ 4172099 w 12192000"/>
              <a:gd name="connsiteY936" fmla="*/ 234207 h 4267200"/>
              <a:gd name="connsiteX937" fmla="*/ 4784282 w 12192000"/>
              <a:gd name="connsiteY937" fmla="*/ 276561 h 4267200"/>
              <a:gd name="connsiteX938" fmla="*/ 4801687 w 12192000"/>
              <a:gd name="connsiteY938" fmla="*/ 267764 h 4267200"/>
              <a:gd name="connsiteX939" fmla="*/ 6082788 w 12192000"/>
              <a:gd name="connsiteY939" fmla="*/ 64119 h 4267200"/>
              <a:gd name="connsiteX940" fmla="*/ 6099442 w 12192000"/>
              <a:gd name="connsiteY940" fmla="*/ 82568 h 4267200"/>
              <a:gd name="connsiteX941" fmla="*/ 4804137 w 12192000"/>
              <a:gd name="connsiteY941" fmla="*/ 320931 h 4267200"/>
              <a:gd name="connsiteX942" fmla="*/ 4227047 w 12192000"/>
              <a:gd name="connsiteY942" fmla="*/ 313415 h 4267200"/>
              <a:gd name="connsiteX943" fmla="*/ 4346041 w 12192000"/>
              <a:gd name="connsiteY943" fmla="*/ 456086 h 4267200"/>
              <a:gd name="connsiteX944" fmla="*/ 4870967 w 12192000"/>
              <a:gd name="connsiteY944" fmla="*/ 963061 h 4267200"/>
              <a:gd name="connsiteX945" fmla="*/ 4889647 w 12192000"/>
              <a:gd name="connsiteY945" fmla="*/ 957147 h 4267200"/>
              <a:gd name="connsiteX946" fmla="*/ 5422504 w 12192000"/>
              <a:gd name="connsiteY946" fmla="*/ 805191 h 4267200"/>
              <a:gd name="connsiteX947" fmla="*/ 6087656 w 12192000"/>
              <a:gd name="connsiteY947" fmla="*/ 826703 h 4267200"/>
              <a:gd name="connsiteX948" fmla="*/ 6058717 w 12192000"/>
              <a:gd name="connsiteY948" fmla="*/ 865992 h 4267200"/>
              <a:gd name="connsiteX949" fmla="*/ 4974153 w 12192000"/>
              <a:gd name="connsiteY949" fmla="*/ 1045456 h 4267200"/>
              <a:gd name="connsiteX950" fmla="*/ 5627835 w 12192000"/>
              <a:gd name="connsiteY950" fmla="*/ 1472077 h 4267200"/>
              <a:gd name="connsiteX951" fmla="*/ 5629817 w 12192000"/>
              <a:gd name="connsiteY951" fmla="*/ 1471412 h 4267200"/>
              <a:gd name="connsiteX952" fmla="*/ 5634124 w 12192000"/>
              <a:gd name="connsiteY952" fmla="*/ 1470572 h 4267200"/>
              <a:gd name="connsiteX953" fmla="*/ 5755832 w 12192000"/>
              <a:gd name="connsiteY953" fmla="*/ 1383886 h 4267200"/>
              <a:gd name="connsiteX954" fmla="*/ 6014186 w 12192000"/>
              <a:gd name="connsiteY954" fmla="*/ 1279799 h 4267200"/>
              <a:gd name="connsiteX955" fmla="*/ 6901619 w 12192000"/>
              <a:gd name="connsiteY955" fmla="*/ 1047874 h 4267200"/>
              <a:gd name="connsiteX956" fmla="*/ 6931566 w 12192000"/>
              <a:gd name="connsiteY956" fmla="*/ 1062034 h 4267200"/>
              <a:gd name="connsiteX957" fmla="*/ 5790982 w 12192000"/>
              <a:gd name="connsiteY957" fmla="*/ 1561380 h 4267200"/>
              <a:gd name="connsiteX958" fmla="*/ 6188971 w 12192000"/>
              <a:gd name="connsiteY958" fmla="*/ 1755168 h 4267200"/>
              <a:gd name="connsiteX959" fmla="*/ 6202446 w 12192000"/>
              <a:gd name="connsiteY959" fmla="*/ 1752268 h 4267200"/>
              <a:gd name="connsiteX960" fmla="*/ 7179560 w 12192000"/>
              <a:gd name="connsiteY960" fmla="*/ 1467551 h 4267200"/>
              <a:gd name="connsiteX961" fmla="*/ 7158730 w 12192000"/>
              <a:gd name="connsiteY961" fmla="*/ 1507835 h 4267200"/>
              <a:gd name="connsiteX962" fmla="*/ 6326959 w 12192000"/>
              <a:gd name="connsiteY962" fmla="*/ 1817686 h 4267200"/>
              <a:gd name="connsiteX963" fmla="*/ 6537433 w 12192000"/>
              <a:gd name="connsiteY963" fmla="*/ 1907790 h 4267200"/>
              <a:gd name="connsiteX964" fmla="*/ 6550221 w 12192000"/>
              <a:gd name="connsiteY964" fmla="*/ 1910729 h 4267200"/>
              <a:gd name="connsiteX965" fmla="*/ 6964438 w 12192000"/>
              <a:gd name="connsiteY965" fmla="*/ 2209505 h 4267200"/>
              <a:gd name="connsiteX966" fmla="*/ 7367862 w 12192000"/>
              <a:gd name="connsiteY966" fmla="*/ 2806833 h 4267200"/>
              <a:gd name="connsiteX967" fmla="*/ 7364329 w 12192000"/>
              <a:gd name="connsiteY967" fmla="*/ 2826907 h 4267200"/>
              <a:gd name="connsiteX968" fmla="*/ 7290545 w 12192000"/>
              <a:gd name="connsiteY968" fmla="*/ 2850663 h 4267200"/>
              <a:gd name="connsiteX969" fmla="*/ 6472036 w 12192000"/>
              <a:gd name="connsiteY969" fmla="*/ 1959003 h 4267200"/>
              <a:gd name="connsiteX970" fmla="*/ 5792897 w 12192000"/>
              <a:gd name="connsiteY970" fmla="*/ 1647747 h 4267200"/>
              <a:gd name="connsiteX971" fmla="*/ 5842751 w 12192000"/>
              <a:gd name="connsiteY971" fmla="*/ 1816112 h 4267200"/>
              <a:gd name="connsiteX972" fmla="*/ 5847424 w 12192000"/>
              <a:gd name="connsiteY972" fmla="*/ 1815776 h 4267200"/>
              <a:gd name="connsiteX973" fmla="*/ 6399821 w 12192000"/>
              <a:gd name="connsiteY973" fmla="*/ 2344799 h 4267200"/>
              <a:gd name="connsiteX974" fmla="*/ 6323232 w 12192000"/>
              <a:gd name="connsiteY974" fmla="*/ 2389634 h 4267200"/>
              <a:gd name="connsiteX975" fmla="*/ 5942958 w 12192000"/>
              <a:gd name="connsiteY975" fmla="*/ 2077708 h 4267200"/>
              <a:gd name="connsiteX976" fmla="*/ 5921559 w 12192000"/>
              <a:gd name="connsiteY976" fmla="*/ 2378596 h 4267200"/>
              <a:gd name="connsiteX977" fmla="*/ 5817651 w 12192000"/>
              <a:gd name="connsiteY977" fmla="*/ 3023919 h 4267200"/>
              <a:gd name="connsiteX978" fmla="*/ 5729634 w 12192000"/>
              <a:gd name="connsiteY978" fmla="*/ 3051849 h 4267200"/>
              <a:gd name="connsiteX979" fmla="*/ 5611018 w 12192000"/>
              <a:gd name="connsiteY979" fmla="*/ 2316769 h 4267200"/>
              <a:gd name="connsiteX980" fmla="*/ 5687608 w 12192000"/>
              <a:gd name="connsiteY980" fmla="*/ 2039972 h 4267200"/>
              <a:gd name="connsiteX981" fmla="*/ 5657554 w 12192000"/>
              <a:gd name="connsiteY981" fmla="*/ 1576445 h 4267200"/>
              <a:gd name="connsiteX982" fmla="*/ 5150475 w 12192000"/>
              <a:gd name="connsiteY982" fmla="*/ 1274012 h 4267200"/>
              <a:gd name="connsiteX983" fmla="*/ 5349142 w 12192000"/>
              <a:gd name="connsiteY983" fmla="*/ 2204405 h 4267200"/>
              <a:gd name="connsiteX984" fmla="*/ 5262214 w 12192000"/>
              <a:gd name="connsiteY984" fmla="*/ 2233836 h 4267200"/>
              <a:gd name="connsiteX985" fmla="*/ 4981539 w 12192000"/>
              <a:gd name="connsiteY985" fmla="*/ 1542201 h 4267200"/>
              <a:gd name="connsiteX986" fmla="*/ 4958461 w 12192000"/>
              <a:gd name="connsiteY986" fmla="*/ 1136957 h 4267200"/>
              <a:gd name="connsiteX987" fmla="*/ 4655015 w 12192000"/>
              <a:gd name="connsiteY987" fmla="*/ 891426 h 4267200"/>
              <a:gd name="connsiteX988" fmla="*/ 4348002 w 12192000"/>
              <a:gd name="connsiteY988" fmla="*/ 2205895 h 4267200"/>
              <a:gd name="connsiteX989" fmla="*/ 4262250 w 12192000"/>
              <a:gd name="connsiteY989" fmla="*/ 2219972 h 4267200"/>
              <a:gd name="connsiteX990" fmla="*/ 4550611 w 12192000"/>
              <a:gd name="connsiteY990" fmla="*/ 817540 h 4267200"/>
              <a:gd name="connsiteX991" fmla="*/ 4564418 w 12192000"/>
              <a:gd name="connsiteY991" fmla="*/ 808293 h 4267200"/>
              <a:gd name="connsiteX992" fmla="*/ 4266388 w 12192000"/>
              <a:gd name="connsiteY992" fmla="*/ 500083 h 4267200"/>
              <a:gd name="connsiteX993" fmla="*/ 4032842 w 12192000"/>
              <a:gd name="connsiteY993" fmla="*/ 211809 h 4267200"/>
              <a:gd name="connsiteX994" fmla="*/ 3721337 w 12192000"/>
              <a:gd name="connsiteY994" fmla="*/ 0 h 4267200"/>
              <a:gd name="connsiteX995" fmla="*/ 3797544 w 12192000"/>
              <a:gd name="connsiteY995" fmla="*/ 0 h 4267200"/>
              <a:gd name="connsiteX996" fmla="*/ 3775734 w 12192000"/>
              <a:gd name="connsiteY996" fmla="*/ 95131 h 4267200"/>
              <a:gd name="connsiteX997" fmla="*/ 3724807 w 12192000"/>
              <a:gd name="connsiteY997" fmla="*/ 272257 h 4267200"/>
              <a:gd name="connsiteX998" fmla="*/ 3726844 w 12192000"/>
              <a:gd name="connsiteY998" fmla="*/ 282988 h 4267200"/>
              <a:gd name="connsiteX999" fmla="*/ 3742664 w 12192000"/>
              <a:gd name="connsiteY999" fmla="*/ 279918 h 4267200"/>
              <a:gd name="connsiteX1000" fmla="*/ 4103910 w 12192000"/>
              <a:gd name="connsiteY1000" fmla="*/ 1161917 h 4267200"/>
              <a:gd name="connsiteX1001" fmla="*/ 4020269 w 12192000"/>
              <a:gd name="connsiteY1001" fmla="*/ 1200406 h 4267200"/>
              <a:gd name="connsiteX1002" fmla="*/ 3674882 w 12192000"/>
              <a:gd name="connsiteY1002" fmla="*/ 488524 h 4267200"/>
              <a:gd name="connsiteX1003" fmla="*/ 3132682 w 12192000"/>
              <a:gd name="connsiteY1003" fmla="*/ 1072284 h 4267200"/>
              <a:gd name="connsiteX1004" fmla="*/ 2716346 w 12192000"/>
              <a:gd name="connsiteY1004" fmla="*/ 1276376 h 4267200"/>
              <a:gd name="connsiteX1005" fmla="*/ 2716772 w 12192000"/>
              <a:gd name="connsiteY1005" fmla="*/ 1255462 h 4267200"/>
              <a:gd name="connsiteX1006" fmla="*/ 3471096 w 12192000"/>
              <a:gd name="connsiteY1006" fmla="*/ 437072 h 4267200"/>
              <a:gd name="connsiteX1007" fmla="*/ 3639057 w 12192000"/>
              <a:gd name="connsiteY1007" fmla="*/ 286334 h 4267200"/>
              <a:gd name="connsiteX1008" fmla="*/ 3640309 w 12192000"/>
              <a:gd name="connsiteY1008" fmla="*/ 284664 h 4267200"/>
              <a:gd name="connsiteX1009" fmla="*/ 3646022 w 12192000"/>
              <a:gd name="connsiteY1009" fmla="*/ 276711 h 4267200"/>
              <a:gd name="connsiteX1010" fmla="*/ 3707943 w 12192000"/>
              <a:gd name="connsiteY1010" fmla="*/ 65958 h 4267200"/>
              <a:gd name="connsiteX1011" fmla="*/ 2867960 w 12192000"/>
              <a:gd name="connsiteY1011" fmla="*/ 0 h 4267200"/>
              <a:gd name="connsiteX1012" fmla="*/ 2926351 w 12192000"/>
              <a:gd name="connsiteY1012" fmla="*/ 0 h 4267200"/>
              <a:gd name="connsiteX1013" fmla="*/ 2902823 w 12192000"/>
              <a:gd name="connsiteY1013" fmla="*/ 262929 h 4267200"/>
              <a:gd name="connsiteX1014" fmla="*/ 2940663 w 12192000"/>
              <a:gd name="connsiteY1014" fmla="*/ 140884 h 4267200"/>
              <a:gd name="connsiteX1015" fmla="*/ 2947039 w 12192000"/>
              <a:gd name="connsiteY1015" fmla="*/ 122524 h 4267200"/>
              <a:gd name="connsiteX1016" fmla="*/ 2984316 w 12192000"/>
              <a:gd name="connsiteY1016" fmla="*/ 0 h 4267200"/>
              <a:gd name="connsiteX1017" fmla="*/ 3016114 w 12192000"/>
              <a:gd name="connsiteY1017" fmla="*/ 0 h 4267200"/>
              <a:gd name="connsiteX1018" fmla="*/ 2979949 w 12192000"/>
              <a:gd name="connsiteY1018" fmla="*/ 119274 h 4267200"/>
              <a:gd name="connsiteX1019" fmla="*/ 3023879 w 12192000"/>
              <a:gd name="connsiteY1019" fmla="*/ 0 h 4267200"/>
              <a:gd name="connsiteX1020" fmla="*/ 3105400 w 12192000"/>
              <a:gd name="connsiteY1020" fmla="*/ 0 h 4267200"/>
              <a:gd name="connsiteX1021" fmla="*/ 3094669 w 12192000"/>
              <a:gd name="connsiteY1021" fmla="*/ 30308 h 4267200"/>
              <a:gd name="connsiteX1022" fmla="*/ 2901945 w 12192000"/>
              <a:gd name="connsiteY1022" fmla="*/ 466538 h 4267200"/>
              <a:gd name="connsiteX1023" fmla="*/ 2815209 w 12192000"/>
              <a:gd name="connsiteY1023" fmla="*/ 497361 h 4267200"/>
              <a:gd name="connsiteX1024" fmla="*/ 2844845 w 12192000"/>
              <a:gd name="connsiteY1024" fmla="*/ 127638 h 4267200"/>
              <a:gd name="connsiteX1025" fmla="*/ 1057230 w 12192000"/>
              <a:gd name="connsiteY1025" fmla="*/ 0 h 4267200"/>
              <a:gd name="connsiteX1026" fmla="*/ 1111003 w 12192000"/>
              <a:gd name="connsiteY1026" fmla="*/ 0 h 4267200"/>
              <a:gd name="connsiteX1027" fmla="*/ 1125553 w 12192000"/>
              <a:gd name="connsiteY1027" fmla="*/ 52588 h 4267200"/>
              <a:gd name="connsiteX1028" fmla="*/ 1304276 w 12192000"/>
              <a:gd name="connsiteY1028" fmla="*/ 476275 h 4267200"/>
              <a:gd name="connsiteX1029" fmla="*/ 1492066 w 12192000"/>
              <a:gd name="connsiteY1029" fmla="*/ 886333 h 4267200"/>
              <a:gd name="connsiteX1030" fmla="*/ 1423698 w 12192000"/>
              <a:gd name="connsiteY1030" fmla="*/ 710817 h 4267200"/>
              <a:gd name="connsiteX1031" fmla="*/ 1357609 w 12192000"/>
              <a:gd name="connsiteY1031" fmla="*/ 532892 h 4267200"/>
              <a:gd name="connsiteX1032" fmla="*/ 1309550 w 12192000"/>
              <a:gd name="connsiteY1032" fmla="*/ 374031 h 4267200"/>
              <a:gd name="connsiteX1033" fmla="*/ 1193673 w 12192000"/>
              <a:gd name="connsiteY1033" fmla="*/ 49533 h 4267200"/>
              <a:gd name="connsiteX1034" fmla="*/ 1164391 w 12192000"/>
              <a:gd name="connsiteY1034" fmla="*/ 0 h 4267200"/>
              <a:gd name="connsiteX1035" fmla="*/ 1200666 w 12192000"/>
              <a:gd name="connsiteY1035" fmla="*/ 0 h 4267200"/>
              <a:gd name="connsiteX1036" fmla="*/ 1223408 w 12192000"/>
              <a:gd name="connsiteY1036" fmla="*/ 38996 h 4267200"/>
              <a:gd name="connsiteX1037" fmla="*/ 1339635 w 12192000"/>
              <a:gd name="connsiteY1037" fmla="*/ 365517 h 4267200"/>
              <a:gd name="connsiteX1038" fmla="*/ 1387469 w 12192000"/>
              <a:gd name="connsiteY1038" fmla="*/ 523079 h 4267200"/>
              <a:gd name="connsiteX1039" fmla="*/ 1452685 w 12192000"/>
              <a:gd name="connsiteY1039" fmla="*/ 699806 h 4267200"/>
              <a:gd name="connsiteX1040" fmla="*/ 1492092 w 12192000"/>
              <a:gd name="connsiteY1040" fmla="*/ 800424 h 4267200"/>
              <a:gd name="connsiteX1041" fmla="*/ 1455302 w 12192000"/>
              <a:gd name="connsiteY1041" fmla="*/ 632913 h 4267200"/>
              <a:gd name="connsiteX1042" fmla="*/ 1222336 w 12192000"/>
              <a:gd name="connsiteY1042" fmla="*/ 9480 h 4267200"/>
              <a:gd name="connsiteX1043" fmla="*/ 1214634 w 12192000"/>
              <a:gd name="connsiteY1043" fmla="*/ 0 h 4267200"/>
              <a:gd name="connsiteX1044" fmla="*/ 1289827 w 12192000"/>
              <a:gd name="connsiteY1044" fmla="*/ 0 h 4267200"/>
              <a:gd name="connsiteX1045" fmla="*/ 1321076 w 12192000"/>
              <a:gd name="connsiteY1045" fmla="*/ 59722 h 4267200"/>
              <a:gd name="connsiteX1046" fmla="*/ 1512579 w 12192000"/>
              <a:gd name="connsiteY1046" fmla="*/ 626441 h 4267200"/>
              <a:gd name="connsiteX1047" fmla="*/ 1506076 w 12192000"/>
              <a:gd name="connsiteY1047" fmla="*/ 1089289 h 4267200"/>
              <a:gd name="connsiteX1048" fmla="*/ 1486346 w 12192000"/>
              <a:gd name="connsiteY1048" fmla="*/ 1079919 h 4267200"/>
              <a:gd name="connsiteX1049" fmla="*/ 1070511 w 12192000"/>
              <a:gd name="connsiteY1049" fmla="*/ 48609 h 4267200"/>
              <a:gd name="connsiteX1050" fmla="*/ 43151 w 12192000"/>
              <a:gd name="connsiteY1050" fmla="*/ 0 h 4267200"/>
              <a:gd name="connsiteX1051" fmla="*/ 95283 w 12192000"/>
              <a:gd name="connsiteY1051" fmla="*/ 0 h 4267200"/>
              <a:gd name="connsiteX1052" fmla="*/ 300708 w 12192000"/>
              <a:gd name="connsiteY1052" fmla="*/ 154571 h 4267200"/>
              <a:gd name="connsiteX1053" fmla="*/ 530414 w 12192000"/>
              <a:gd name="connsiteY1053" fmla="*/ 354673 h 4267200"/>
              <a:gd name="connsiteX1054" fmla="*/ 333785 w 12192000"/>
              <a:gd name="connsiteY1054" fmla="*/ 161564 h 4267200"/>
              <a:gd name="connsiteX1055" fmla="*/ 147005 w 12192000"/>
              <a:gd name="connsiteY1055" fmla="*/ 0 h 4267200"/>
              <a:gd name="connsiteX1056" fmla="*/ 272509 w 12192000"/>
              <a:gd name="connsiteY1056" fmla="*/ 0 h 4267200"/>
              <a:gd name="connsiteX1057" fmla="*/ 326276 w 12192000"/>
              <a:gd name="connsiteY1057" fmla="*/ 45847 h 4267200"/>
              <a:gd name="connsiteX1058" fmla="*/ 823759 w 12192000"/>
              <a:gd name="connsiteY1058" fmla="*/ 574145 h 4267200"/>
              <a:gd name="connsiteX1059" fmla="*/ 811254 w 12192000"/>
              <a:gd name="connsiteY1059" fmla="*/ 665546 h 4267200"/>
              <a:gd name="connsiteX1060" fmla="*/ 154042 w 12192000"/>
              <a:gd name="connsiteY1060" fmla="*/ 261522 h 4267200"/>
              <a:gd name="connsiteX1061" fmla="*/ 13550 w 12192000"/>
              <a:gd name="connsiteY1061" fmla="*/ 158423 h 4267200"/>
              <a:gd name="connsiteX1062" fmla="*/ 0 w 12192000"/>
              <a:gd name="connsiteY1062" fmla="*/ 146618 h 4267200"/>
              <a:gd name="connsiteX1063" fmla="*/ 0 w 12192000"/>
              <a:gd name="connsiteY1063" fmla="*/ 59161 h 4267200"/>
              <a:gd name="connsiteX1064" fmla="*/ 45427 w 12192000"/>
              <a:gd name="connsiteY1064" fmla="*/ 101078 h 4267200"/>
              <a:gd name="connsiteX1065" fmla="*/ 630103 w 12192000"/>
              <a:gd name="connsiteY1065" fmla="*/ 485885 h 4267200"/>
              <a:gd name="connsiteX1066" fmla="*/ 532040 w 12192000"/>
              <a:gd name="connsiteY1066" fmla="*/ 399359 h 4267200"/>
              <a:gd name="connsiteX1067" fmla="*/ 517618 w 12192000"/>
              <a:gd name="connsiteY1067" fmla="*/ 385726 h 4267200"/>
              <a:gd name="connsiteX1068" fmla="*/ 285074 w 12192000"/>
              <a:gd name="connsiteY1068" fmla="*/ 182755 h 4267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Lst>
            <a:rect l="l" t="t" r="r" b="b"/>
            <a:pathLst>
              <a:path w="12192000" h="4267200">
                <a:moveTo>
                  <a:pt x="2537169" y="4125568"/>
                </a:moveTo>
                <a:cubicBezTo>
                  <a:pt x="2788218" y="4126068"/>
                  <a:pt x="3025872" y="4161336"/>
                  <a:pt x="3246267" y="4262961"/>
                </a:cubicBezTo>
                <a:lnTo>
                  <a:pt x="3253970" y="4267200"/>
                </a:lnTo>
                <a:lnTo>
                  <a:pt x="3071791" y="4267200"/>
                </a:lnTo>
                <a:lnTo>
                  <a:pt x="2975095" y="4243356"/>
                </a:lnTo>
                <a:cubicBezTo>
                  <a:pt x="2862058" y="4220032"/>
                  <a:pt x="2745568" y="4209031"/>
                  <a:pt x="2626982" y="4206450"/>
                </a:cubicBezTo>
                <a:cubicBezTo>
                  <a:pt x="2581807" y="4205467"/>
                  <a:pt x="2536327" y="4205706"/>
                  <a:pt x="2490617" y="4206951"/>
                </a:cubicBezTo>
                <a:cubicBezTo>
                  <a:pt x="2601507" y="4219748"/>
                  <a:pt x="2711611" y="4236309"/>
                  <a:pt x="2819869" y="4252936"/>
                </a:cubicBezTo>
                <a:lnTo>
                  <a:pt x="2900997" y="4267200"/>
                </a:lnTo>
                <a:lnTo>
                  <a:pt x="2705858" y="4267200"/>
                </a:lnTo>
                <a:lnTo>
                  <a:pt x="2561467" y="4246270"/>
                </a:lnTo>
                <a:cubicBezTo>
                  <a:pt x="2476258" y="4235123"/>
                  <a:pt x="2390533" y="4225627"/>
                  <a:pt x="2305292" y="4219492"/>
                </a:cubicBezTo>
                <a:lnTo>
                  <a:pt x="2409349" y="4267200"/>
                </a:lnTo>
                <a:lnTo>
                  <a:pt x="2266705" y="4267200"/>
                </a:lnTo>
                <a:lnTo>
                  <a:pt x="2183576" y="4227150"/>
                </a:lnTo>
                <a:cubicBezTo>
                  <a:pt x="2170260" y="4220226"/>
                  <a:pt x="2115765" y="4150220"/>
                  <a:pt x="2151029" y="4146947"/>
                </a:cubicBezTo>
                <a:cubicBezTo>
                  <a:pt x="2282770" y="4133761"/>
                  <a:pt x="2411644" y="4125319"/>
                  <a:pt x="2537169" y="4125568"/>
                </a:cubicBezTo>
                <a:close/>
                <a:moveTo>
                  <a:pt x="9258094" y="3958602"/>
                </a:moveTo>
                <a:cubicBezTo>
                  <a:pt x="9013678" y="4006086"/>
                  <a:pt x="8768731" y="4060051"/>
                  <a:pt x="8526712" y="4119804"/>
                </a:cubicBezTo>
                <a:cubicBezTo>
                  <a:pt x="8781748" y="4123003"/>
                  <a:pt x="9026494" y="4069940"/>
                  <a:pt x="9258094" y="3958602"/>
                </a:cubicBezTo>
                <a:close/>
                <a:moveTo>
                  <a:pt x="9168987" y="3919232"/>
                </a:moveTo>
                <a:cubicBezTo>
                  <a:pt x="8975366" y="3912045"/>
                  <a:pt x="8788341" y="3989836"/>
                  <a:pt x="8603910" y="4068895"/>
                </a:cubicBezTo>
                <a:cubicBezTo>
                  <a:pt x="8818554" y="4017452"/>
                  <a:pt x="9035976" y="3970366"/>
                  <a:pt x="9252382" y="3927759"/>
                </a:cubicBezTo>
                <a:cubicBezTo>
                  <a:pt x="9224441" y="3923020"/>
                  <a:pt x="9196646" y="3920259"/>
                  <a:pt x="9168987" y="3919232"/>
                </a:cubicBezTo>
                <a:close/>
                <a:moveTo>
                  <a:pt x="1635889" y="3709494"/>
                </a:moveTo>
                <a:lnTo>
                  <a:pt x="1634800" y="3731111"/>
                </a:lnTo>
                <a:cubicBezTo>
                  <a:pt x="1634800" y="3731111"/>
                  <a:pt x="1635342" y="3716795"/>
                  <a:pt x="1635889" y="3709494"/>
                </a:cubicBezTo>
                <a:close/>
                <a:moveTo>
                  <a:pt x="3174829" y="3620110"/>
                </a:moveTo>
                <a:cubicBezTo>
                  <a:pt x="3177710" y="3619202"/>
                  <a:pt x="3182308" y="3620648"/>
                  <a:pt x="3189263" y="3625726"/>
                </a:cubicBezTo>
                <a:cubicBezTo>
                  <a:pt x="3348177" y="3744655"/>
                  <a:pt x="3463235" y="3908187"/>
                  <a:pt x="3560912" y="4079863"/>
                </a:cubicBezTo>
                <a:cubicBezTo>
                  <a:pt x="3582321" y="4117314"/>
                  <a:pt x="3599153" y="4153173"/>
                  <a:pt x="3611854" y="4188366"/>
                </a:cubicBezTo>
                <a:lnTo>
                  <a:pt x="3631583" y="4267200"/>
                </a:lnTo>
                <a:lnTo>
                  <a:pt x="3575699" y="4267200"/>
                </a:lnTo>
                <a:lnTo>
                  <a:pt x="3575567" y="4263588"/>
                </a:lnTo>
                <a:cubicBezTo>
                  <a:pt x="3563792" y="4170010"/>
                  <a:pt x="3527316" y="4081090"/>
                  <a:pt x="3467355" y="3988130"/>
                </a:cubicBezTo>
                <a:cubicBezTo>
                  <a:pt x="3420192" y="3915029"/>
                  <a:pt x="3371016" y="3849934"/>
                  <a:pt x="3310753" y="3787140"/>
                </a:cubicBezTo>
                <a:cubicBezTo>
                  <a:pt x="3303466" y="3779509"/>
                  <a:pt x="3297626" y="3773227"/>
                  <a:pt x="3291335" y="3767420"/>
                </a:cubicBezTo>
                <a:cubicBezTo>
                  <a:pt x="3324815" y="3824296"/>
                  <a:pt x="3358740" y="3880691"/>
                  <a:pt x="3390805" y="3937163"/>
                </a:cubicBezTo>
                <a:cubicBezTo>
                  <a:pt x="3450145" y="4040978"/>
                  <a:pt x="3506325" y="4144397"/>
                  <a:pt x="3545740" y="4251102"/>
                </a:cubicBezTo>
                <a:lnTo>
                  <a:pt x="3550709" y="4267200"/>
                </a:lnTo>
                <a:lnTo>
                  <a:pt x="3513586" y="4267200"/>
                </a:lnTo>
                <a:lnTo>
                  <a:pt x="3470728" y="4152456"/>
                </a:lnTo>
                <a:cubicBezTo>
                  <a:pt x="3439124" y="4085665"/>
                  <a:pt x="3402484" y="4019598"/>
                  <a:pt x="3364433" y="3953121"/>
                </a:cubicBezTo>
                <a:lnTo>
                  <a:pt x="3316479" y="3872136"/>
                </a:lnTo>
                <a:lnTo>
                  <a:pt x="3504482" y="4267200"/>
                </a:lnTo>
                <a:lnTo>
                  <a:pt x="3467547" y="4267200"/>
                </a:lnTo>
                <a:lnTo>
                  <a:pt x="3177952" y="3657386"/>
                </a:lnTo>
                <a:cubicBezTo>
                  <a:pt x="3172991" y="3646754"/>
                  <a:pt x="3166185" y="3622836"/>
                  <a:pt x="3174829" y="3620110"/>
                </a:cubicBezTo>
                <a:close/>
                <a:moveTo>
                  <a:pt x="11279315" y="3618448"/>
                </a:moveTo>
                <a:cubicBezTo>
                  <a:pt x="11299830" y="3614620"/>
                  <a:pt x="11318737" y="3618623"/>
                  <a:pt x="11317765" y="3638405"/>
                </a:cubicBezTo>
                <a:cubicBezTo>
                  <a:pt x="11309587" y="3820966"/>
                  <a:pt x="11315203" y="4012597"/>
                  <a:pt x="11304886" y="4200582"/>
                </a:cubicBezTo>
                <a:lnTo>
                  <a:pt x="11298904" y="4267200"/>
                </a:lnTo>
                <a:lnTo>
                  <a:pt x="11213088" y="4267200"/>
                </a:lnTo>
                <a:lnTo>
                  <a:pt x="11219157" y="4210725"/>
                </a:lnTo>
                <a:cubicBezTo>
                  <a:pt x="11223807" y="4119600"/>
                  <a:pt x="11224640" y="4027718"/>
                  <a:pt x="11225213" y="3936722"/>
                </a:cubicBezTo>
                <a:cubicBezTo>
                  <a:pt x="11207028" y="4022695"/>
                  <a:pt x="11194593" y="4110355"/>
                  <a:pt x="11182914" y="4196771"/>
                </a:cubicBezTo>
                <a:lnTo>
                  <a:pt x="11172266" y="4267200"/>
                </a:lnTo>
                <a:lnTo>
                  <a:pt x="11140975" y="4267200"/>
                </a:lnTo>
                <a:lnTo>
                  <a:pt x="11152239" y="4192628"/>
                </a:lnTo>
                <a:cubicBezTo>
                  <a:pt x="11165272" y="4096160"/>
                  <a:pt x="11178361" y="3997344"/>
                  <a:pt x="11201005" y="3900089"/>
                </a:cubicBezTo>
                <a:cubicBezTo>
                  <a:pt x="11166930" y="3979173"/>
                  <a:pt x="11134730" y="4058831"/>
                  <a:pt x="11105754" y="4139192"/>
                </a:cubicBezTo>
                <a:lnTo>
                  <a:pt x="11065821" y="4267200"/>
                </a:lnTo>
                <a:lnTo>
                  <a:pt x="10978133" y="4267200"/>
                </a:lnTo>
                <a:lnTo>
                  <a:pt x="11088889" y="3963916"/>
                </a:lnTo>
                <a:cubicBezTo>
                  <a:pt x="11133459" y="3856779"/>
                  <a:pt x="11181967" y="3750740"/>
                  <a:pt x="11231212" y="3645474"/>
                </a:cubicBezTo>
                <a:cubicBezTo>
                  <a:pt x="11236675" y="3633934"/>
                  <a:pt x="11258799" y="3622276"/>
                  <a:pt x="11279315" y="3618448"/>
                </a:cubicBezTo>
                <a:close/>
                <a:moveTo>
                  <a:pt x="10296877" y="3526602"/>
                </a:moveTo>
                <a:cubicBezTo>
                  <a:pt x="10305089" y="3527517"/>
                  <a:pt x="10311503" y="3531079"/>
                  <a:pt x="10314210" y="3538353"/>
                </a:cubicBezTo>
                <a:cubicBezTo>
                  <a:pt x="10361472" y="3659113"/>
                  <a:pt x="10407318" y="3780392"/>
                  <a:pt x="10450858" y="3902477"/>
                </a:cubicBezTo>
                <a:lnTo>
                  <a:pt x="10572255" y="4267200"/>
                </a:lnTo>
                <a:lnTo>
                  <a:pt x="10477642" y="4267200"/>
                </a:lnTo>
                <a:lnTo>
                  <a:pt x="10436479" y="4144570"/>
                </a:lnTo>
                <a:cubicBezTo>
                  <a:pt x="10386976" y="3995354"/>
                  <a:pt x="10333255" y="3848072"/>
                  <a:pt x="10277529" y="3701307"/>
                </a:cubicBezTo>
                <a:cubicBezTo>
                  <a:pt x="10277467" y="3703640"/>
                  <a:pt x="10276853" y="3706334"/>
                  <a:pt x="10276797" y="3708672"/>
                </a:cubicBezTo>
                <a:cubicBezTo>
                  <a:pt x="10284209" y="3854149"/>
                  <a:pt x="10331835" y="3999199"/>
                  <a:pt x="10385906" y="4147031"/>
                </a:cubicBezTo>
                <a:lnTo>
                  <a:pt x="10431445" y="4267200"/>
                </a:lnTo>
                <a:lnTo>
                  <a:pt x="10398237" y="4267200"/>
                </a:lnTo>
                <a:lnTo>
                  <a:pt x="10356661" y="4157302"/>
                </a:lnTo>
                <a:cubicBezTo>
                  <a:pt x="10321871" y="4061517"/>
                  <a:pt x="10289232" y="3966669"/>
                  <a:pt x="10268559" y="3871054"/>
                </a:cubicBezTo>
                <a:cubicBezTo>
                  <a:pt x="10272790" y="3985997"/>
                  <a:pt x="10299544" y="4094770"/>
                  <a:pt x="10340065" y="4201637"/>
                </a:cubicBezTo>
                <a:lnTo>
                  <a:pt x="10368861" y="4267200"/>
                </a:lnTo>
                <a:lnTo>
                  <a:pt x="10267862" y="4267200"/>
                </a:lnTo>
                <a:lnTo>
                  <a:pt x="10236210" y="4185635"/>
                </a:lnTo>
                <a:cubicBezTo>
                  <a:pt x="10169925" y="3991261"/>
                  <a:pt x="10150284" y="3789583"/>
                  <a:pt x="10225980" y="3561061"/>
                </a:cubicBezTo>
                <a:cubicBezTo>
                  <a:pt x="10231424" y="3544935"/>
                  <a:pt x="10272241" y="3523857"/>
                  <a:pt x="10296877" y="3526602"/>
                </a:cubicBezTo>
                <a:close/>
                <a:moveTo>
                  <a:pt x="3429186" y="3458784"/>
                </a:moveTo>
                <a:cubicBezTo>
                  <a:pt x="3434043" y="3458424"/>
                  <a:pt x="3439865" y="3459167"/>
                  <a:pt x="3446761" y="3461278"/>
                </a:cubicBezTo>
                <a:cubicBezTo>
                  <a:pt x="3801752" y="3568638"/>
                  <a:pt x="4119982" y="3746863"/>
                  <a:pt x="4419733" y="3963555"/>
                </a:cubicBezTo>
                <a:cubicBezTo>
                  <a:pt x="4508451" y="4027538"/>
                  <a:pt x="4593765" y="4093753"/>
                  <a:pt x="4659448" y="4172746"/>
                </a:cubicBezTo>
                <a:lnTo>
                  <a:pt x="4719140" y="4267200"/>
                </a:lnTo>
                <a:lnTo>
                  <a:pt x="4641222" y="4267200"/>
                </a:lnTo>
                <a:lnTo>
                  <a:pt x="4599968" y="4207074"/>
                </a:lnTo>
                <a:cubicBezTo>
                  <a:pt x="4478590" y="4057581"/>
                  <a:pt x="4278987" y="3946713"/>
                  <a:pt x="4136093" y="3858466"/>
                </a:cubicBezTo>
                <a:cubicBezTo>
                  <a:pt x="3985171" y="3764831"/>
                  <a:pt x="3831168" y="3687155"/>
                  <a:pt x="3670252" y="3622798"/>
                </a:cubicBezTo>
                <a:lnTo>
                  <a:pt x="3817258" y="3723577"/>
                </a:lnTo>
                <a:cubicBezTo>
                  <a:pt x="3878082" y="3765387"/>
                  <a:pt x="3941278" y="3808498"/>
                  <a:pt x="4000461" y="3855966"/>
                </a:cubicBezTo>
                <a:cubicBezTo>
                  <a:pt x="4030299" y="3879926"/>
                  <a:pt x="4059233" y="3904849"/>
                  <a:pt x="4088180" y="3929774"/>
                </a:cubicBezTo>
                <a:cubicBezTo>
                  <a:pt x="4119532" y="3956928"/>
                  <a:pt x="4151864" y="3984979"/>
                  <a:pt x="4184555" y="4010683"/>
                </a:cubicBezTo>
                <a:cubicBezTo>
                  <a:pt x="4252374" y="4064322"/>
                  <a:pt x="4327401" y="4112085"/>
                  <a:pt x="4399563" y="4158106"/>
                </a:cubicBezTo>
                <a:cubicBezTo>
                  <a:pt x="4448555" y="4189447"/>
                  <a:pt x="4498141" y="4221114"/>
                  <a:pt x="4546299" y="4254934"/>
                </a:cubicBezTo>
                <a:lnTo>
                  <a:pt x="4561743" y="4267200"/>
                </a:lnTo>
                <a:lnTo>
                  <a:pt x="4509274" y="4267200"/>
                </a:lnTo>
                <a:lnTo>
                  <a:pt x="4383389" y="4184369"/>
                </a:lnTo>
                <a:cubicBezTo>
                  <a:pt x="4310251" y="4137460"/>
                  <a:pt x="4234739" y="4089250"/>
                  <a:pt x="4165508" y="4035196"/>
                </a:cubicBezTo>
                <a:cubicBezTo>
                  <a:pt x="4131846" y="4008598"/>
                  <a:pt x="4099524" y="3980549"/>
                  <a:pt x="4068162" y="3953394"/>
                </a:cubicBezTo>
                <a:cubicBezTo>
                  <a:pt x="4039704" y="3928919"/>
                  <a:pt x="4010763" y="3903992"/>
                  <a:pt x="3981416" y="3880482"/>
                </a:cubicBezTo>
                <a:cubicBezTo>
                  <a:pt x="3923199" y="3833909"/>
                  <a:pt x="3860482" y="3791236"/>
                  <a:pt x="3800147" y="3749872"/>
                </a:cubicBezTo>
                <a:lnTo>
                  <a:pt x="3655073" y="3650884"/>
                </a:lnTo>
                <a:cubicBezTo>
                  <a:pt x="3768399" y="3765347"/>
                  <a:pt x="3873410" y="3884450"/>
                  <a:pt x="3989938" y="3991685"/>
                </a:cubicBezTo>
                <a:cubicBezTo>
                  <a:pt x="4106468" y="4098916"/>
                  <a:pt x="4234512" y="4194281"/>
                  <a:pt x="4393907" y="4261258"/>
                </a:cubicBezTo>
                <a:lnTo>
                  <a:pt x="4408201" y="4267200"/>
                </a:lnTo>
                <a:lnTo>
                  <a:pt x="4250346" y="4267200"/>
                </a:lnTo>
                <a:lnTo>
                  <a:pt x="4245269" y="4265040"/>
                </a:lnTo>
                <a:cubicBezTo>
                  <a:pt x="4167858" y="4230709"/>
                  <a:pt x="4095232" y="4193560"/>
                  <a:pt x="4036318" y="4147013"/>
                </a:cubicBezTo>
                <a:cubicBezTo>
                  <a:pt x="3810777" y="3969273"/>
                  <a:pt x="3654591" y="3720297"/>
                  <a:pt x="3432098" y="3537312"/>
                </a:cubicBezTo>
                <a:cubicBezTo>
                  <a:pt x="3408505" y="3517876"/>
                  <a:pt x="3395188" y="3461306"/>
                  <a:pt x="3429186" y="3458784"/>
                </a:cubicBezTo>
                <a:close/>
                <a:moveTo>
                  <a:pt x="9334796" y="3456584"/>
                </a:moveTo>
                <a:cubicBezTo>
                  <a:pt x="9406875" y="3608228"/>
                  <a:pt x="9503788" y="3758542"/>
                  <a:pt x="9651570" y="3826505"/>
                </a:cubicBezTo>
                <a:cubicBezTo>
                  <a:pt x="9559808" y="3686686"/>
                  <a:pt x="9456900" y="3564734"/>
                  <a:pt x="9334796" y="3456584"/>
                </a:cubicBezTo>
                <a:close/>
                <a:moveTo>
                  <a:pt x="4440129" y="3448571"/>
                </a:moveTo>
                <a:cubicBezTo>
                  <a:pt x="4500684" y="3600308"/>
                  <a:pt x="4765312" y="3823987"/>
                  <a:pt x="4856525" y="3915351"/>
                </a:cubicBezTo>
                <a:cubicBezTo>
                  <a:pt x="4921046" y="3979838"/>
                  <a:pt x="4987678" y="4047617"/>
                  <a:pt x="5059055" y="4108918"/>
                </a:cubicBezTo>
                <a:cubicBezTo>
                  <a:pt x="5130436" y="4170218"/>
                  <a:pt x="5206561" y="4225043"/>
                  <a:pt x="5290070" y="4263619"/>
                </a:cubicBezTo>
                <a:cubicBezTo>
                  <a:pt x="5126032" y="4132785"/>
                  <a:pt x="4978794" y="3979858"/>
                  <a:pt x="4834991" y="3830985"/>
                </a:cubicBezTo>
                <a:cubicBezTo>
                  <a:pt x="4709629" y="3700933"/>
                  <a:pt x="4579958" y="3567796"/>
                  <a:pt x="4440129" y="3448571"/>
                </a:cubicBezTo>
                <a:close/>
                <a:moveTo>
                  <a:pt x="5425834" y="3162785"/>
                </a:moveTo>
                <a:cubicBezTo>
                  <a:pt x="5393133" y="3300089"/>
                  <a:pt x="5401723" y="3491623"/>
                  <a:pt x="5401644" y="3617847"/>
                </a:cubicBezTo>
                <a:cubicBezTo>
                  <a:pt x="5401790" y="3807859"/>
                  <a:pt x="5425483" y="3992734"/>
                  <a:pt x="5467256" y="4175494"/>
                </a:cubicBezTo>
                <a:cubicBezTo>
                  <a:pt x="5469824" y="3971868"/>
                  <a:pt x="5459296" y="3766904"/>
                  <a:pt x="5448069" y="3567554"/>
                </a:cubicBezTo>
                <a:close/>
                <a:moveTo>
                  <a:pt x="1318687" y="3113840"/>
                </a:moveTo>
                <a:cubicBezTo>
                  <a:pt x="1233126" y="3142037"/>
                  <a:pt x="1148133" y="3174161"/>
                  <a:pt x="1066793" y="3212171"/>
                </a:cubicBezTo>
                <a:cubicBezTo>
                  <a:pt x="1042399" y="3223712"/>
                  <a:pt x="1017440" y="3235542"/>
                  <a:pt x="993319" y="3247648"/>
                </a:cubicBezTo>
                <a:cubicBezTo>
                  <a:pt x="947600" y="3269890"/>
                  <a:pt x="900765" y="3292688"/>
                  <a:pt x="853081" y="3312410"/>
                </a:cubicBezTo>
                <a:cubicBezTo>
                  <a:pt x="837376" y="3318884"/>
                  <a:pt x="821948" y="3324526"/>
                  <a:pt x="805957" y="3330443"/>
                </a:cubicBezTo>
                <a:cubicBezTo>
                  <a:pt x="973723" y="3284161"/>
                  <a:pt x="1193682" y="3229943"/>
                  <a:pt x="1318687" y="3113840"/>
                </a:cubicBezTo>
                <a:close/>
                <a:moveTo>
                  <a:pt x="5453702" y="3090882"/>
                </a:moveTo>
                <a:lnTo>
                  <a:pt x="5480135" y="3565802"/>
                </a:lnTo>
                <a:cubicBezTo>
                  <a:pt x="5490809" y="3762845"/>
                  <a:pt x="5501220" y="3965024"/>
                  <a:pt x="5499023" y="4166310"/>
                </a:cubicBezTo>
                <a:cubicBezTo>
                  <a:pt x="5546233" y="3984186"/>
                  <a:pt x="5562118" y="3799116"/>
                  <a:pt x="5547022" y="3607838"/>
                </a:cubicBezTo>
                <a:cubicBezTo>
                  <a:pt x="5541143" y="3530760"/>
                  <a:pt x="5529684" y="3453908"/>
                  <a:pt x="5515964" y="3378541"/>
                </a:cubicBezTo>
                <a:cubicBezTo>
                  <a:pt x="5505773" y="3321668"/>
                  <a:pt x="5475310" y="3095607"/>
                  <a:pt x="5453702" y="3090882"/>
                </a:cubicBezTo>
                <a:close/>
                <a:moveTo>
                  <a:pt x="9790480" y="3078533"/>
                </a:moveTo>
                <a:cubicBezTo>
                  <a:pt x="9782502" y="3134217"/>
                  <a:pt x="9773626" y="3189710"/>
                  <a:pt x="9763295" y="3245370"/>
                </a:cubicBezTo>
                <a:cubicBezTo>
                  <a:pt x="9730259" y="3421320"/>
                  <a:pt x="9693170" y="3586065"/>
                  <a:pt x="9736458" y="3758413"/>
                </a:cubicBezTo>
                <a:cubicBezTo>
                  <a:pt x="9741385" y="3680922"/>
                  <a:pt x="9752472" y="3603320"/>
                  <a:pt x="9763499" y="3528057"/>
                </a:cubicBezTo>
                <a:cubicBezTo>
                  <a:pt x="9778184" y="3430521"/>
                  <a:pt x="9793478" y="3330298"/>
                  <a:pt x="9793906" y="3231157"/>
                </a:cubicBezTo>
                <a:cubicBezTo>
                  <a:pt x="9793949" y="3202011"/>
                  <a:pt x="9792735" y="3172131"/>
                  <a:pt x="9791874" y="3142788"/>
                </a:cubicBezTo>
                <a:cubicBezTo>
                  <a:pt x="9791175" y="3121009"/>
                  <a:pt x="9790832" y="3099770"/>
                  <a:pt x="9790480" y="3078533"/>
                </a:cubicBezTo>
                <a:close/>
                <a:moveTo>
                  <a:pt x="1238695" y="3076820"/>
                </a:moveTo>
                <a:cubicBezTo>
                  <a:pt x="1051055" y="3082190"/>
                  <a:pt x="886407" y="3192548"/>
                  <a:pt x="716371" y="3293249"/>
                </a:cubicBezTo>
                <a:cubicBezTo>
                  <a:pt x="670943" y="3320259"/>
                  <a:pt x="625512" y="3345868"/>
                  <a:pt x="579522" y="3371759"/>
                </a:cubicBezTo>
                <a:cubicBezTo>
                  <a:pt x="586257" y="3369787"/>
                  <a:pt x="592991" y="3367806"/>
                  <a:pt x="600288" y="3365555"/>
                </a:cubicBezTo>
                <a:cubicBezTo>
                  <a:pt x="680240" y="3341573"/>
                  <a:pt x="762713" y="3317034"/>
                  <a:pt x="840692" y="3284921"/>
                </a:cubicBezTo>
                <a:cubicBezTo>
                  <a:pt x="887813" y="3265484"/>
                  <a:pt x="934087" y="3242968"/>
                  <a:pt x="979248" y="3221003"/>
                </a:cubicBezTo>
                <a:cubicBezTo>
                  <a:pt x="1004208" y="3209175"/>
                  <a:pt x="1028322" y="3197074"/>
                  <a:pt x="1053282" y="3185247"/>
                </a:cubicBezTo>
                <a:cubicBezTo>
                  <a:pt x="1139666" y="3144704"/>
                  <a:pt x="1229994" y="3110602"/>
                  <a:pt x="1320603" y="3081281"/>
                </a:cubicBezTo>
                <a:cubicBezTo>
                  <a:pt x="1292776" y="3077429"/>
                  <a:pt x="1265502" y="3076054"/>
                  <a:pt x="1238695" y="3076820"/>
                </a:cubicBezTo>
                <a:close/>
                <a:moveTo>
                  <a:pt x="5425627" y="2954192"/>
                </a:moveTo>
                <a:cubicBezTo>
                  <a:pt x="5441934" y="2956815"/>
                  <a:pt x="5467954" y="2996115"/>
                  <a:pt x="5470770" y="3005435"/>
                </a:cubicBezTo>
                <a:cubicBezTo>
                  <a:pt x="5591522" y="3395900"/>
                  <a:pt x="5656650" y="3795361"/>
                  <a:pt x="5567647" y="4190286"/>
                </a:cubicBezTo>
                <a:lnTo>
                  <a:pt x="5545854" y="4267200"/>
                </a:lnTo>
                <a:lnTo>
                  <a:pt x="5391871" y="4267200"/>
                </a:lnTo>
                <a:lnTo>
                  <a:pt x="5318171" y="4175818"/>
                </a:lnTo>
                <a:cubicBezTo>
                  <a:pt x="5204859" y="4048423"/>
                  <a:pt x="5075331" y="3936412"/>
                  <a:pt x="4943646" y="3822916"/>
                </a:cubicBezTo>
                <a:cubicBezTo>
                  <a:pt x="4828850" y="3724110"/>
                  <a:pt x="4714058" y="3625311"/>
                  <a:pt x="4594837" y="3532274"/>
                </a:cubicBezTo>
                <a:cubicBezTo>
                  <a:pt x="4562450" y="3507077"/>
                  <a:pt x="4474786" y="3410282"/>
                  <a:pt x="4441737" y="3399734"/>
                </a:cubicBezTo>
                <a:cubicBezTo>
                  <a:pt x="4437014" y="3398227"/>
                  <a:pt x="4433408" y="3398482"/>
                  <a:pt x="4431236" y="3400954"/>
                </a:cubicBezTo>
                <a:cubicBezTo>
                  <a:pt x="4474088" y="3436036"/>
                  <a:pt x="4516531" y="3472527"/>
                  <a:pt x="4557150" y="3510023"/>
                </a:cubicBezTo>
                <a:cubicBezTo>
                  <a:pt x="4661606" y="3606446"/>
                  <a:pt x="4760255" y="3709152"/>
                  <a:pt x="4856936" y="3809146"/>
                </a:cubicBezTo>
                <a:cubicBezTo>
                  <a:pt x="4939779" y="3895025"/>
                  <a:pt x="5024071" y="3982240"/>
                  <a:pt x="5111996" y="4065759"/>
                </a:cubicBezTo>
                <a:cubicBezTo>
                  <a:pt x="5155961" y="4107518"/>
                  <a:pt x="5200834" y="4148352"/>
                  <a:pt x="5246890" y="4187633"/>
                </a:cubicBezTo>
                <a:lnTo>
                  <a:pt x="5347266" y="4267200"/>
                </a:lnTo>
                <a:lnTo>
                  <a:pt x="5164092" y="4267200"/>
                </a:lnTo>
                <a:lnTo>
                  <a:pt x="5108945" y="4232176"/>
                </a:lnTo>
                <a:cubicBezTo>
                  <a:pt x="4772838" y="3999708"/>
                  <a:pt x="4490756" y="3581960"/>
                  <a:pt x="4294126" y="3303048"/>
                </a:cubicBezTo>
                <a:cubicBezTo>
                  <a:pt x="4284225" y="3288537"/>
                  <a:pt x="4271318" y="3233630"/>
                  <a:pt x="4305321" y="3256953"/>
                </a:cubicBezTo>
                <a:cubicBezTo>
                  <a:pt x="4530520" y="3414680"/>
                  <a:pt x="4740956" y="3587440"/>
                  <a:pt x="4949299" y="3766336"/>
                </a:cubicBezTo>
                <a:cubicBezTo>
                  <a:pt x="5065543" y="3866477"/>
                  <a:pt x="5184542" y="3965579"/>
                  <a:pt x="5291452" y="4076801"/>
                </a:cubicBezTo>
                <a:cubicBezTo>
                  <a:pt x="5309900" y="4095629"/>
                  <a:pt x="5393714" y="4211504"/>
                  <a:pt x="5434998" y="4254100"/>
                </a:cubicBezTo>
                <a:cubicBezTo>
                  <a:pt x="5369347" y="4172892"/>
                  <a:pt x="5356822" y="3836202"/>
                  <a:pt x="5351015" y="3760989"/>
                </a:cubicBezTo>
                <a:cubicBezTo>
                  <a:pt x="5330486" y="3492147"/>
                  <a:pt x="5355823" y="3228927"/>
                  <a:pt x="5413780" y="2966265"/>
                </a:cubicBezTo>
                <a:cubicBezTo>
                  <a:pt x="5415835" y="2956520"/>
                  <a:pt x="5420191" y="2953318"/>
                  <a:pt x="5425627" y="2954192"/>
                </a:cubicBezTo>
                <a:close/>
                <a:moveTo>
                  <a:pt x="8380397" y="2896659"/>
                </a:moveTo>
                <a:cubicBezTo>
                  <a:pt x="8455275" y="3038078"/>
                  <a:pt x="8545153" y="3173735"/>
                  <a:pt x="8634801" y="3304169"/>
                </a:cubicBezTo>
                <a:cubicBezTo>
                  <a:pt x="8726195" y="3437326"/>
                  <a:pt x="8821496" y="3600936"/>
                  <a:pt x="8971448" y="3675946"/>
                </a:cubicBezTo>
                <a:cubicBezTo>
                  <a:pt x="8910775" y="3621244"/>
                  <a:pt x="8864937" y="3553231"/>
                  <a:pt x="8820691" y="3486482"/>
                </a:cubicBezTo>
                <a:cubicBezTo>
                  <a:pt x="8816331" y="3480073"/>
                  <a:pt x="8811972" y="3473665"/>
                  <a:pt x="8807612" y="3467256"/>
                </a:cubicBezTo>
                <a:cubicBezTo>
                  <a:pt x="8727274" y="3347730"/>
                  <a:pt x="8640362" y="3230102"/>
                  <a:pt x="8556796" y="3116474"/>
                </a:cubicBezTo>
                <a:cubicBezTo>
                  <a:pt x="8515702" y="3060746"/>
                  <a:pt x="8472667" y="3003195"/>
                  <a:pt x="8427018" y="2948853"/>
                </a:cubicBezTo>
                <a:cubicBezTo>
                  <a:pt x="8411728" y="2931040"/>
                  <a:pt x="8396239" y="2914119"/>
                  <a:pt x="8380397" y="2896659"/>
                </a:cubicBezTo>
                <a:close/>
                <a:moveTo>
                  <a:pt x="9831020" y="2871730"/>
                </a:moveTo>
                <a:lnTo>
                  <a:pt x="9827707" y="2915231"/>
                </a:lnTo>
                <a:cubicBezTo>
                  <a:pt x="9824540" y="2960178"/>
                  <a:pt x="9821168" y="3006017"/>
                  <a:pt x="9820699" y="3051540"/>
                </a:cubicBezTo>
                <a:cubicBezTo>
                  <a:pt x="9820458" y="3081589"/>
                  <a:pt x="9821664" y="3111470"/>
                  <a:pt x="9822525" y="3140814"/>
                </a:cubicBezTo>
                <a:cubicBezTo>
                  <a:pt x="9823738" y="3170696"/>
                  <a:pt x="9824947" y="3200579"/>
                  <a:pt x="9824704" y="3230628"/>
                </a:cubicBezTo>
                <a:cubicBezTo>
                  <a:pt x="9823869" y="3331557"/>
                  <a:pt x="9808712" y="3433224"/>
                  <a:pt x="9793821" y="3531652"/>
                </a:cubicBezTo>
                <a:cubicBezTo>
                  <a:pt x="9783066" y="3603683"/>
                  <a:pt x="9772446" y="3677150"/>
                  <a:pt x="9767436" y="3750864"/>
                </a:cubicBezTo>
                <a:cubicBezTo>
                  <a:pt x="9782786" y="3724954"/>
                  <a:pt x="9799440" y="3697443"/>
                  <a:pt x="9814477" y="3662531"/>
                </a:cubicBezTo>
                <a:cubicBezTo>
                  <a:pt x="9926754" y="3406015"/>
                  <a:pt x="9892054" y="3133900"/>
                  <a:pt x="9831020" y="2871730"/>
                </a:cubicBezTo>
                <a:close/>
                <a:moveTo>
                  <a:pt x="8380521" y="2850596"/>
                </a:moveTo>
                <a:cubicBezTo>
                  <a:pt x="8404481" y="2875897"/>
                  <a:pt x="8428794" y="2901731"/>
                  <a:pt x="8451446" y="2928627"/>
                </a:cubicBezTo>
                <a:cubicBezTo>
                  <a:pt x="8497446" y="2983517"/>
                  <a:pt x="8540828" y="3041610"/>
                  <a:pt x="8582269" y="3097880"/>
                </a:cubicBezTo>
                <a:cubicBezTo>
                  <a:pt x="8666744" y="3211700"/>
                  <a:pt x="8753998" y="3329876"/>
                  <a:pt x="8833783" y="3449753"/>
                </a:cubicBezTo>
                <a:cubicBezTo>
                  <a:pt x="8838143" y="3456162"/>
                  <a:pt x="8842503" y="3462572"/>
                  <a:pt x="8846863" y="3468981"/>
                </a:cubicBezTo>
                <a:cubicBezTo>
                  <a:pt x="8881714" y="3521040"/>
                  <a:pt x="8917610" y="3574725"/>
                  <a:pt x="8960046" y="3620389"/>
                </a:cubicBezTo>
                <a:cubicBezTo>
                  <a:pt x="8847240" y="3316219"/>
                  <a:pt x="8665033" y="3014288"/>
                  <a:pt x="8380521" y="2850596"/>
                </a:cubicBezTo>
                <a:close/>
                <a:moveTo>
                  <a:pt x="9854151" y="2642862"/>
                </a:moveTo>
                <a:cubicBezTo>
                  <a:pt x="9862376" y="2644690"/>
                  <a:pt x="9868748" y="2649859"/>
                  <a:pt x="9871341" y="2659697"/>
                </a:cubicBezTo>
                <a:cubicBezTo>
                  <a:pt x="9936549" y="2907705"/>
                  <a:pt x="10004418" y="3164740"/>
                  <a:pt x="9966678" y="3423399"/>
                </a:cubicBezTo>
                <a:cubicBezTo>
                  <a:pt x="9951724" y="3524170"/>
                  <a:pt x="9914841" y="3605244"/>
                  <a:pt x="9880832" y="3700562"/>
                </a:cubicBezTo>
                <a:cubicBezTo>
                  <a:pt x="9817639" y="3880472"/>
                  <a:pt x="9825316" y="4002022"/>
                  <a:pt x="9896024" y="4178295"/>
                </a:cubicBezTo>
                <a:lnTo>
                  <a:pt x="10028060" y="4267200"/>
                </a:lnTo>
                <a:lnTo>
                  <a:pt x="9651813" y="4267200"/>
                </a:lnTo>
                <a:lnTo>
                  <a:pt x="9814527" y="4248048"/>
                </a:lnTo>
                <a:cubicBezTo>
                  <a:pt x="9748431" y="4225943"/>
                  <a:pt x="9681848" y="4217991"/>
                  <a:pt x="9615182" y="4220499"/>
                </a:cubicBezTo>
                <a:cubicBezTo>
                  <a:pt x="9565183" y="4222381"/>
                  <a:pt x="9515136" y="4230147"/>
                  <a:pt x="9465210" y="4242240"/>
                </a:cubicBezTo>
                <a:lnTo>
                  <a:pt x="9387108" y="4267200"/>
                </a:lnTo>
                <a:lnTo>
                  <a:pt x="9268441" y="4267200"/>
                </a:lnTo>
                <a:lnTo>
                  <a:pt x="9307676" y="4251276"/>
                </a:lnTo>
                <a:cubicBezTo>
                  <a:pt x="9459842" y="4196603"/>
                  <a:pt x="9613869" y="4164948"/>
                  <a:pt x="9761570" y="4182283"/>
                </a:cubicBezTo>
                <a:cubicBezTo>
                  <a:pt x="9633677" y="4101602"/>
                  <a:pt x="9502269" y="4023929"/>
                  <a:pt x="9368237" y="3949470"/>
                </a:cubicBezTo>
                <a:cubicBezTo>
                  <a:pt x="9363677" y="3950852"/>
                  <a:pt x="9358768" y="3951697"/>
                  <a:pt x="9354614" y="3951288"/>
                </a:cubicBezTo>
                <a:cubicBezTo>
                  <a:pt x="9045666" y="4112095"/>
                  <a:pt x="8711508" y="4184792"/>
                  <a:pt x="8364351" y="4159267"/>
                </a:cubicBezTo>
                <a:cubicBezTo>
                  <a:pt x="8322605" y="4156073"/>
                  <a:pt x="8373028" y="4125362"/>
                  <a:pt x="8386567" y="4119760"/>
                </a:cubicBezTo>
                <a:cubicBezTo>
                  <a:pt x="8661942" y="4017222"/>
                  <a:pt x="8938634" y="3857115"/>
                  <a:pt x="9231713" y="3873539"/>
                </a:cubicBezTo>
                <a:cubicBezTo>
                  <a:pt x="9162796" y="3836374"/>
                  <a:pt x="9093324" y="3799562"/>
                  <a:pt x="9023301" y="3763109"/>
                </a:cubicBezTo>
                <a:cubicBezTo>
                  <a:pt x="9018245" y="3762512"/>
                  <a:pt x="9014299" y="3761207"/>
                  <a:pt x="9010556" y="3758998"/>
                </a:cubicBezTo>
                <a:cubicBezTo>
                  <a:pt x="8818026" y="3719652"/>
                  <a:pt x="8714888" y="3571783"/>
                  <a:pt x="8604324" y="3417171"/>
                </a:cubicBezTo>
                <a:cubicBezTo>
                  <a:pt x="8460937" y="3216099"/>
                  <a:pt x="8313620" y="2999153"/>
                  <a:pt x="8218577" y="2770227"/>
                </a:cubicBezTo>
                <a:cubicBezTo>
                  <a:pt x="8215211" y="2762227"/>
                  <a:pt x="8217371" y="2755481"/>
                  <a:pt x="8222774" y="2749954"/>
                </a:cubicBezTo>
                <a:cubicBezTo>
                  <a:pt x="8238990" y="2733370"/>
                  <a:pt x="8284424" y="2727735"/>
                  <a:pt x="8297623" y="2731935"/>
                </a:cubicBezTo>
                <a:cubicBezTo>
                  <a:pt x="8726387" y="2883841"/>
                  <a:pt x="8964880" y="3311498"/>
                  <a:pt x="9090618" y="3716225"/>
                </a:cubicBezTo>
                <a:cubicBezTo>
                  <a:pt x="9321070" y="3835548"/>
                  <a:pt x="9546131" y="3959850"/>
                  <a:pt x="9762441" y="4093587"/>
                </a:cubicBezTo>
                <a:cubicBezTo>
                  <a:pt x="9739891" y="4035197"/>
                  <a:pt x="9720655" y="3974696"/>
                  <a:pt x="9717826" y="3916719"/>
                </a:cubicBezTo>
                <a:cubicBezTo>
                  <a:pt x="9716379" y="3916883"/>
                  <a:pt x="9714371" y="3917401"/>
                  <a:pt x="9713123" y="3916663"/>
                </a:cubicBezTo>
                <a:cubicBezTo>
                  <a:pt x="9419408" y="3876118"/>
                  <a:pt x="9276568" y="3571232"/>
                  <a:pt x="9175594" y="3326950"/>
                </a:cubicBezTo>
                <a:cubicBezTo>
                  <a:pt x="9162477" y="3295477"/>
                  <a:pt x="9234580" y="3273123"/>
                  <a:pt x="9253941" y="3287566"/>
                </a:cubicBezTo>
                <a:cubicBezTo>
                  <a:pt x="9396995" y="3390749"/>
                  <a:pt x="9519263" y="3506453"/>
                  <a:pt x="9625671" y="3639960"/>
                </a:cubicBezTo>
                <a:cubicBezTo>
                  <a:pt x="9622492" y="3540061"/>
                  <a:pt x="9637797" y="3439839"/>
                  <a:pt x="9656881" y="3333361"/>
                </a:cubicBezTo>
                <a:cubicBezTo>
                  <a:pt x="9696972" y="3116116"/>
                  <a:pt x="9713720" y="2891570"/>
                  <a:pt x="9782066" y="2680771"/>
                </a:cubicBezTo>
                <a:cubicBezTo>
                  <a:pt x="9788129" y="2661952"/>
                  <a:pt x="9829478" y="2637374"/>
                  <a:pt x="9854151" y="2642862"/>
                </a:cubicBezTo>
                <a:close/>
                <a:moveTo>
                  <a:pt x="11114299" y="2390555"/>
                </a:moveTo>
                <a:lnTo>
                  <a:pt x="11113373" y="2392739"/>
                </a:lnTo>
                <a:lnTo>
                  <a:pt x="11117197" y="2394358"/>
                </a:lnTo>
                <a:cubicBezTo>
                  <a:pt x="11116333" y="2393349"/>
                  <a:pt x="11115474" y="2392343"/>
                  <a:pt x="11114299" y="2390555"/>
                </a:cubicBezTo>
                <a:close/>
                <a:moveTo>
                  <a:pt x="10506276" y="2118977"/>
                </a:moveTo>
                <a:cubicBezTo>
                  <a:pt x="10510550" y="2257918"/>
                  <a:pt x="10470507" y="2393544"/>
                  <a:pt x="10431542" y="2525128"/>
                </a:cubicBezTo>
                <a:cubicBezTo>
                  <a:pt x="10417502" y="2571972"/>
                  <a:pt x="10403548" y="2620144"/>
                  <a:pt x="10391375" y="2667145"/>
                </a:cubicBezTo>
                <a:cubicBezTo>
                  <a:pt x="10377290" y="2721696"/>
                  <a:pt x="10366481" y="2777642"/>
                  <a:pt x="10355047" y="2832031"/>
                </a:cubicBezTo>
                <a:lnTo>
                  <a:pt x="10336080" y="2927011"/>
                </a:lnTo>
                <a:cubicBezTo>
                  <a:pt x="10349636" y="2893472"/>
                  <a:pt x="10367643" y="2846374"/>
                  <a:pt x="10389394" y="2782834"/>
                </a:cubicBezTo>
                <a:cubicBezTo>
                  <a:pt x="10448427" y="2611467"/>
                  <a:pt x="10546967" y="2325483"/>
                  <a:pt x="10506276" y="2118977"/>
                </a:cubicBezTo>
                <a:close/>
                <a:moveTo>
                  <a:pt x="11538179" y="2090376"/>
                </a:moveTo>
                <a:cubicBezTo>
                  <a:pt x="11552237" y="2136248"/>
                  <a:pt x="11565750" y="2181883"/>
                  <a:pt x="11577479" y="2228695"/>
                </a:cubicBezTo>
                <a:lnTo>
                  <a:pt x="11586754" y="2266098"/>
                </a:lnTo>
                <a:cubicBezTo>
                  <a:pt x="11593656" y="2295423"/>
                  <a:pt x="11600787" y="2324193"/>
                  <a:pt x="11609011" y="2353427"/>
                </a:cubicBezTo>
                <a:cubicBezTo>
                  <a:pt x="11644349" y="2475257"/>
                  <a:pt x="11704023" y="2591295"/>
                  <a:pt x="11761579" y="2703223"/>
                </a:cubicBezTo>
                <a:cubicBezTo>
                  <a:pt x="11802170" y="2782214"/>
                  <a:pt x="11843944" y="2862994"/>
                  <a:pt x="11877711" y="2947465"/>
                </a:cubicBezTo>
                <a:cubicBezTo>
                  <a:pt x="11815017" y="2640863"/>
                  <a:pt x="11724956" y="2342636"/>
                  <a:pt x="11538179" y="2090376"/>
                </a:cubicBezTo>
                <a:close/>
                <a:moveTo>
                  <a:pt x="6604735" y="2041381"/>
                </a:moveTo>
                <a:cubicBezTo>
                  <a:pt x="6726311" y="2327927"/>
                  <a:pt x="6916754" y="2606522"/>
                  <a:pt x="7204487" y="2742112"/>
                </a:cubicBezTo>
                <a:cubicBezTo>
                  <a:pt x="7179895" y="2719491"/>
                  <a:pt x="7154936" y="2696378"/>
                  <a:pt x="7131592" y="2672096"/>
                </a:cubicBezTo>
                <a:cubicBezTo>
                  <a:pt x="7084181" y="2622518"/>
                  <a:pt x="7039271" y="2569608"/>
                  <a:pt x="6996344" y="2518310"/>
                </a:cubicBezTo>
                <a:cubicBezTo>
                  <a:pt x="6908871" y="2414600"/>
                  <a:pt x="6818501" y="2306884"/>
                  <a:pt x="6735495" y="2196890"/>
                </a:cubicBezTo>
                <a:lnTo>
                  <a:pt x="6721901" y="2179274"/>
                </a:lnTo>
                <a:cubicBezTo>
                  <a:pt x="6685654" y="2131523"/>
                  <a:pt x="6648317" y="2082278"/>
                  <a:pt x="6604735" y="2041381"/>
                </a:cubicBezTo>
                <a:close/>
                <a:moveTo>
                  <a:pt x="11488421" y="2034549"/>
                </a:moveTo>
                <a:cubicBezTo>
                  <a:pt x="11459234" y="2371132"/>
                  <a:pt x="11651925" y="2658088"/>
                  <a:pt x="11840356" y="2932293"/>
                </a:cubicBezTo>
                <a:cubicBezTo>
                  <a:pt x="11809128" y="2858555"/>
                  <a:pt x="11772688" y="2786473"/>
                  <a:pt x="11736331" y="2715710"/>
                </a:cubicBezTo>
                <a:cubicBezTo>
                  <a:pt x="11678147" y="2602235"/>
                  <a:pt x="11617611" y="2485181"/>
                  <a:pt x="11581560" y="2360474"/>
                </a:cubicBezTo>
                <a:cubicBezTo>
                  <a:pt x="11573334" y="2331239"/>
                  <a:pt x="11565889" y="2301693"/>
                  <a:pt x="11558442" y="2272139"/>
                </a:cubicBezTo>
                <a:lnTo>
                  <a:pt x="11549169" y="2234734"/>
                </a:lnTo>
                <a:cubicBezTo>
                  <a:pt x="11532130" y="2167007"/>
                  <a:pt x="11511443" y="2100302"/>
                  <a:pt x="11488421" y="2034549"/>
                </a:cubicBezTo>
                <a:close/>
                <a:moveTo>
                  <a:pt x="10468916" y="2032338"/>
                </a:moveTo>
                <a:cubicBezTo>
                  <a:pt x="10450533" y="2081859"/>
                  <a:pt x="10434093" y="2132840"/>
                  <a:pt x="10421480" y="2185446"/>
                </a:cubicBezTo>
                <a:cubicBezTo>
                  <a:pt x="10388668" y="2317695"/>
                  <a:pt x="10374105" y="2457032"/>
                  <a:pt x="10351264" y="2591574"/>
                </a:cubicBezTo>
                <a:cubicBezTo>
                  <a:pt x="10332355" y="2700098"/>
                  <a:pt x="10281261" y="2959166"/>
                  <a:pt x="10294485" y="2991809"/>
                </a:cubicBezTo>
                <a:lnTo>
                  <a:pt x="10327850" y="2826310"/>
                </a:lnTo>
                <a:cubicBezTo>
                  <a:pt x="10338741" y="2771690"/>
                  <a:pt x="10350331" y="2715434"/>
                  <a:pt x="10364099" y="2660098"/>
                </a:cubicBezTo>
                <a:cubicBezTo>
                  <a:pt x="10376185" y="2611783"/>
                  <a:pt x="10390682" y="2563843"/>
                  <a:pt x="10404725" y="2516991"/>
                </a:cubicBezTo>
                <a:cubicBezTo>
                  <a:pt x="10443463" y="2385961"/>
                  <a:pt x="10483500" y="2250332"/>
                  <a:pt x="10478071" y="2114122"/>
                </a:cubicBezTo>
                <a:cubicBezTo>
                  <a:pt x="10476867" y="2086568"/>
                  <a:pt x="10473555" y="2059413"/>
                  <a:pt x="10468916" y="2032338"/>
                </a:cubicBezTo>
                <a:close/>
                <a:moveTo>
                  <a:pt x="10573132" y="1991479"/>
                </a:moveTo>
                <a:cubicBezTo>
                  <a:pt x="10722027" y="2144650"/>
                  <a:pt x="10877543" y="2280670"/>
                  <a:pt x="11066880" y="2371770"/>
                </a:cubicBezTo>
                <a:cubicBezTo>
                  <a:pt x="10930664" y="2234271"/>
                  <a:pt x="10767866" y="2088089"/>
                  <a:pt x="10573132" y="1991479"/>
                </a:cubicBezTo>
                <a:close/>
                <a:moveTo>
                  <a:pt x="6591670" y="1988277"/>
                </a:moveTo>
                <a:cubicBezTo>
                  <a:pt x="6653650" y="2036451"/>
                  <a:pt x="6701310" y="2098809"/>
                  <a:pt x="6747349" y="2160069"/>
                </a:cubicBezTo>
                <a:lnTo>
                  <a:pt x="6760943" y="2177686"/>
                </a:lnTo>
                <a:cubicBezTo>
                  <a:pt x="6844486" y="2287290"/>
                  <a:pt x="6934499" y="2394502"/>
                  <a:pt x="7021065" y="2498102"/>
                </a:cubicBezTo>
                <a:cubicBezTo>
                  <a:pt x="7063629" y="2548900"/>
                  <a:pt x="7108178" y="2601313"/>
                  <a:pt x="7155223" y="2650386"/>
                </a:cubicBezTo>
                <a:cubicBezTo>
                  <a:pt x="7170968" y="2666443"/>
                  <a:pt x="7186885" y="2681619"/>
                  <a:pt x="7203167" y="2697288"/>
                </a:cubicBezTo>
                <a:cubicBezTo>
                  <a:pt x="7124362" y="2565928"/>
                  <a:pt x="7030837" y="2441422"/>
                  <a:pt x="6937703" y="2321981"/>
                </a:cubicBezTo>
                <a:cubicBezTo>
                  <a:pt x="6842752" y="2200032"/>
                  <a:pt x="6742965" y="2048781"/>
                  <a:pt x="6591670" y="1988277"/>
                </a:cubicBezTo>
                <a:close/>
                <a:moveTo>
                  <a:pt x="5798671" y="1981601"/>
                </a:moveTo>
                <a:cubicBezTo>
                  <a:pt x="5784234" y="2008086"/>
                  <a:pt x="5768551" y="2036236"/>
                  <a:pt x="5754709" y="2071454"/>
                </a:cubicBezTo>
                <a:cubicBezTo>
                  <a:pt x="5651219" y="2330361"/>
                  <a:pt x="5694208" y="2592217"/>
                  <a:pt x="5763044" y="2842206"/>
                </a:cubicBezTo>
                <a:lnTo>
                  <a:pt x="5764974" y="2799609"/>
                </a:lnTo>
                <a:cubicBezTo>
                  <a:pt x="5766710" y="2755616"/>
                  <a:pt x="5768626" y="2710738"/>
                  <a:pt x="5767665" y="2666409"/>
                </a:cubicBezTo>
                <a:cubicBezTo>
                  <a:pt x="5766964" y="2637156"/>
                  <a:pt x="5764828" y="2608182"/>
                  <a:pt x="5763055" y="2579705"/>
                </a:cubicBezTo>
                <a:cubicBezTo>
                  <a:pt x="5760913" y="2550734"/>
                  <a:pt x="5758780" y="2521760"/>
                  <a:pt x="5758079" y="2492508"/>
                </a:cubicBezTo>
                <a:cubicBezTo>
                  <a:pt x="5755745" y="2394242"/>
                  <a:pt x="5767619" y="2294070"/>
                  <a:pt x="5779325" y="2197069"/>
                </a:cubicBezTo>
                <a:cubicBezTo>
                  <a:pt x="5787753" y="2126095"/>
                  <a:pt x="5796001" y="2053736"/>
                  <a:pt x="5798671" y="1981601"/>
                </a:cubicBezTo>
                <a:close/>
                <a:moveTo>
                  <a:pt x="5829202" y="1971679"/>
                </a:moveTo>
                <a:cubicBezTo>
                  <a:pt x="5826736" y="2047481"/>
                  <a:pt x="5818154" y="2123904"/>
                  <a:pt x="5809558" y="2198043"/>
                </a:cubicBezTo>
                <a:cubicBezTo>
                  <a:pt x="5798026" y="2294159"/>
                  <a:pt x="5785973" y="2392938"/>
                  <a:pt x="5788653" y="2489430"/>
                </a:cubicBezTo>
                <a:cubicBezTo>
                  <a:pt x="5789524" y="2517790"/>
                  <a:pt x="5791665" y="2546759"/>
                  <a:pt x="5793439" y="2575235"/>
                </a:cubicBezTo>
                <a:cubicBezTo>
                  <a:pt x="5794815" y="2596366"/>
                  <a:pt x="5795822" y="2617001"/>
                  <a:pt x="5796837" y="2637633"/>
                </a:cubicBezTo>
                <a:cubicBezTo>
                  <a:pt x="5803017" y="2582794"/>
                  <a:pt x="5810098" y="2528066"/>
                  <a:pt x="5818614" y="2473055"/>
                </a:cubicBezTo>
                <a:cubicBezTo>
                  <a:pt x="5845917" y="2299125"/>
                  <a:pt x="5877599" y="2135758"/>
                  <a:pt x="5829202" y="1971679"/>
                </a:cubicBezTo>
                <a:close/>
                <a:moveTo>
                  <a:pt x="10578769" y="1962963"/>
                </a:moveTo>
                <a:cubicBezTo>
                  <a:pt x="10773649" y="2057701"/>
                  <a:pt x="10936285" y="2201237"/>
                  <a:pt x="11073823" y="2338658"/>
                </a:cubicBezTo>
                <a:cubicBezTo>
                  <a:pt x="10938241" y="2169232"/>
                  <a:pt x="10752627" y="1968969"/>
                  <a:pt x="10578769" y="1962963"/>
                </a:cubicBezTo>
                <a:close/>
                <a:moveTo>
                  <a:pt x="5911389" y="1898371"/>
                </a:moveTo>
                <a:cubicBezTo>
                  <a:pt x="6006914" y="2026768"/>
                  <a:pt x="6112955" y="2136857"/>
                  <a:pt x="6237627" y="2231921"/>
                </a:cubicBezTo>
                <a:cubicBezTo>
                  <a:pt x="6161282" y="2090381"/>
                  <a:pt x="6060308" y="1952200"/>
                  <a:pt x="5911389" y="1898371"/>
                </a:cubicBezTo>
                <a:close/>
                <a:moveTo>
                  <a:pt x="6944437" y="1575402"/>
                </a:moveTo>
                <a:cubicBezTo>
                  <a:pt x="6732842" y="1643305"/>
                  <a:pt x="6518352" y="1707201"/>
                  <a:pt x="6304730" y="1766654"/>
                </a:cubicBezTo>
                <a:cubicBezTo>
                  <a:pt x="6527947" y="1784949"/>
                  <a:pt x="6737901" y="1680839"/>
                  <a:pt x="6944437" y="1575402"/>
                </a:cubicBezTo>
                <a:close/>
                <a:moveTo>
                  <a:pt x="7019523" y="1519450"/>
                </a:moveTo>
                <a:cubicBezTo>
                  <a:pt x="6766096" y="1537552"/>
                  <a:pt x="6524653" y="1609537"/>
                  <a:pt x="6298091" y="1737122"/>
                </a:cubicBezTo>
                <a:cubicBezTo>
                  <a:pt x="6539381" y="1670594"/>
                  <a:pt x="6780997" y="1597715"/>
                  <a:pt x="7019523" y="1519450"/>
                </a:cubicBezTo>
                <a:close/>
                <a:moveTo>
                  <a:pt x="2399523" y="1428234"/>
                </a:moveTo>
                <a:cubicBezTo>
                  <a:pt x="2324192" y="1539775"/>
                  <a:pt x="2267478" y="1713586"/>
                  <a:pt x="2224982" y="1826201"/>
                </a:cubicBezTo>
                <a:cubicBezTo>
                  <a:pt x="2161246" y="1995817"/>
                  <a:pt x="2120250" y="2168765"/>
                  <a:pt x="2096099" y="2345900"/>
                </a:cubicBezTo>
                <a:cubicBezTo>
                  <a:pt x="2166834" y="2165047"/>
                  <a:pt x="2226331" y="1978598"/>
                  <a:pt x="2283317" y="1796925"/>
                </a:cubicBezTo>
                <a:close/>
                <a:moveTo>
                  <a:pt x="2448558" y="1373435"/>
                </a:moveTo>
                <a:lnTo>
                  <a:pt x="2312521" y="1806140"/>
                </a:lnTo>
                <a:cubicBezTo>
                  <a:pt x="2255817" y="1985569"/>
                  <a:pt x="2197150" y="2169492"/>
                  <a:pt x="2127533" y="2348380"/>
                </a:cubicBezTo>
                <a:cubicBezTo>
                  <a:pt x="2230881" y="2201722"/>
                  <a:pt x="2307261" y="2041905"/>
                  <a:pt x="2358080" y="1866134"/>
                </a:cubicBezTo>
                <a:cubicBezTo>
                  <a:pt x="2378743" y="1795373"/>
                  <a:pt x="2394349" y="1722940"/>
                  <a:pt x="2407436" y="1651070"/>
                </a:cubicBezTo>
                <a:cubicBezTo>
                  <a:pt x="2417458" y="1596892"/>
                  <a:pt x="2466254" y="1384915"/>
                  <a:pt x="2448558" y="1373435"/>
                </a:cubicBezTo>
                <a:close/>
                <a:moveTo>
                  <a:pt x="278707" y="1352270"/>
                </a:moveTo>
                <a:lnTo>
                  <a:pt x="321570" y="1861610"/>
                </a:lnTo>
                <a:cubicBezTo>
                  <a:pt x="336248" y="1725752"/>
                  <a:pt x="317508" y="1584885"/>
                  <a:pt x="294281" y="1440658"/>
                </a:cubicBezTo>
                <a:close/>
                <a:moveTo>
                  <a:pt x="1423821" y="1351958"/>
                </a:moveTo>
                <a:cubicBezTo>
                  <a:pt x="1426859" y="1507722"/>
                  <a:pt x="1587831" y="1796280"/>
                  <a:pt x="1638521" y="1908470"/>
                </a:cubicBezTo>
                <a:cubicBezTo>
                  <a:pt x="1674424" y="1987707"/>
                  <a:pt x="1711105" y="2070587"/>
                  <a:pt x="1754199" y="2149284"/>
                </a:cubicBezTo>
                <a:cubicBezTo>
                  <a:pt x="1797295" y="2227981"/>
                  <a:pt x="1846801" y="2302493"/>
                  <a:pt x="1908359" y="2364988"/>
                </a:cubicBezTo>
                <a:cubicBezTo>
                  <a:pt x="1805946" y="2193096"/>
                  <a:pt x="1725953" y="2007134"/>
                  <a:pt x="1647661" y="1825945"/>
                </a:cubicBezTo>
                <a:cubicBezTo>
                  <a:pt x="1579500" y="1667751"/>
                  <a:pt x="1508533" y="1505355"/>
                  <a:pt x="1423821" y="1351958"/>
                </a:cubicBezTo>
                <a:close/>
                <a:moveTo>
                  <a:pt x="9518298" y="1338235"/>
                </a:moveTo>
                <a:cubicBezTo>
                  <a:pt x="9531977" y="1651120"/>
                  <a:pt x="9677527" y="1999242"/>
                  <a:pt x="9838009" y="2272553"/>
                </a:cubicBezTo>
                <a:cubicBezTo>
                  <a:pt x="9825312" y="2235634"/>
                  <a:pt x="9815180" y="2197225"/>
                  <a:pt x="9805906" y="2159819"/>
                </a:cubicBezTo>
                <a:lnTo>
                  <a:pt x="9801623" y="2142555"/>
                </a:lnTo>
                <a:cubicBezTo>
                  <a:pt x="9756626" y="1964482"/>
                  <a:pt x="9698390" y="1787247"/>
                  <a:pt x="9628671" y="1617375"/>
                </a:cubicBezTo>
                <a:cubicBezTo>
                  <a:pt x="9618364" y="1593060"/>
                  <a:pt x="9608603" y="1568967"/>
                  <a:pt x="9598299" y="1544643"/>
                </a:cubicBezTo>
                <a:cubicBezTo>
                  <a:pt x="9570133" y="1477354"/>
                  <a:pt x="9541339" y="1408510"/>
                  <a:pt x="9518298" y="1338235"/>
                </a:cubicBezTo>
                <a:close/>
                <a:moveTo>
                  <a:pt x="1431890" y="1306475"/>
                </a:moveTo>
                <a:cubicBezTo>
                  <a:pt x="1458339" y="1352187"/>
                  <a:pt x="1483952" y="1399016"/>
                  <a:pt x="1507597" y="1446132"/>
                </a:cubicBezTo>
                <a:cubicBezTo>
                  <a:pt x="1568403" y="1567288"/>
                  <a:pt x="1621917" y="1692101"/>
                  <a:pt x="1674586" y="1813832"/>
                </a:cubicBezTo>
                <a:cubicBezTo>
                  <a:pt x="1719648" y="1918315"/>
                  <a:pt x="1765554" y="2024477"/>
                  <a:pt x="1815950" y="2128564"/>
                </a:cubicBezTo>
                <a:cubicBezTo>
                  <a:pt x="1866346" y="2232648"/>
                  <a:pt x="1921228" y="2334658"/>
                  <a:pt x="1984242" y="2430829"/>
                </a:cubicBezTo>
                <a:cubicBezTo>
                  <a:pt x="1994073" y="2437830"/>
                  <a:pt x="2003908" y="2444836"/>
                  <a:pt x="2014023" y="2450995"/>
                </a:cubicBezTo>
                <a:cubicBezTo>
                  <a:pt x="1956448" y="2239741"/>
                  <a:pt x="1853160" y="2049325"/>
                  <a:pt x="1747337" y="1855264"/>
                </a:cubicBezTo>
                <a:cubicBezTo>
                  <a:pt x="1678102" y="1728504"/>
                  <a:pt x="1608870" y="1601753"/>
                  <a:pt x="1533749" y="1478656"/>
                </a:cubicBezTo>
                <a:cubicBezTo>
                  <a:pt x="1510398" y="1440515"/>
                  <a:pt x="1454048" y="1294657"/>
                  <a:pt x="1431890" y="1306475"/>
                </a:cubicBezTo>
                <a:close/>
                <a:moveTo>
                  <a:pt x="5052692" y="1292994"/>
                </a:moveTo>
                <a:cubicBezTo>
                  <a:pt x="5103155" y="1406739"/>
                  <a:pt x="5153078" y="1520878"/>
                  <a:pt x="5200661" y="1635186"/>
                </a:cubicBezTo>
                <a:cubicBezTo>
                  <a:pt x="5238218" y="1725483"/>
                  <a:pt x="5273610" y="1815047"/>
                  <a:pt x="5297138" y="1906351"/>
                </a:cubicBezTo>
                <a:cubicBezTo>
                  <a:pt x="5281533" y="1683399"/>
                  <a:pt x="5177210" y="1491946"/>
                  <a:pt x="5052692" y="1292994"/>
                </a:cubicBezTo>
                <a:close/>
                <a:moveTo>
                  <a:pt x="9528078" y="1278636"/>
                </a:moveTo>
                <a:cubicBezTo>
                  <a:pt x="9552982" y="1365794"/>
                  <a:pt x="9588937" y="1451189"/>
                  <a:pt x="9623946" y="1534260"/>
                </a:cubicBezTo>
                <a:lnTo>
                  <a:pt x="9654858" y="1607218"/>
                </a:lnTo>
                <a:cubicBezTo>
                  <a:pt x="9724183" y="1774989"/>
                  <a:pt x="9781702" y="1949347"/>
                  <a:pt x="9826304" y="2125320"/>
                </a:cubicBezTo>
                <a:cubicBezTo>
                  <a:pt x="9794296" y="1963695"/>
                  <a:pt x="9753660" y="1804203"/>
                  <a:pt x="9701198" y="1646797"/>
                </a:cubicBezTo>
                <a:cubicBezTo>
                  <a:pt x="9655682" y="1511000"/>
                  <a:pt x="9586050" y="1397178"/>
                  <a:pt x="9528078" y="1278636"/>
                </a:cubicBezTo>
                <a:close/>
                <a:moveTo>
                  <a:pt x="5009948" y="1273619"/>
                </a:moveTo>
                <a:cubicBezTo>
                  <a:pt x="5013363" y="1406203"/>
                  <a:pt x="5078144" y="1538571"/>
                  <a:pt x="5121777" y="1654213"/>
                </a:cubicBezTo>
                <a:cubicBezTo>
                  <a:pt x="5175625" y="1795269"/>
                  <a:pt x="5233597" y="1934093"/>
                  <a:pt x="5293545" y="2072247"/>
                </a:cubicBezTo>
                <a:cubicBezTo>
                  <a:pt x="5293533" y="2069971"/>
                  <a:pt x="5294060" y="2067298"/>
                  <a:pt x="5294042" y="2065019"/>
                </a:cubicBezTo>
                <a:cubicBezTo>
                  <a:pt x="5282123" y="1924099"/>
                  <a:pt x="5230273" y="1786942"/>
                  <a:pt x="5171936" y="1647613"/>
                </a:cubicBezTo>
                <a:cubicBezTo>
                  <a:pt x="5119977" y="1522743"/>
                  <a:pt x="5065315" y="1397539"/>
                  <a:pt x="5009948" y="1273619"/>
                </a:cubicBezTo>
                <a:close/>
                <a:moveTo>
                  <a:pt x="655236" y="1268632"/>
                </a:moveTo>
                <a:cubicBezTo>
                  <a:pt x="717895" y="1408869"/>
                  <a:pt x="771574" y="1550454"/>
                  <a:pt x="839521" y="1685315"/>
                </a:cubicBezTo>
                <a:cubicBezTo>
                  <a:pt x="907470" y="1820177"/>
                  <a:pt x="989683" y="1948318"/>
                  <a:pt x="1109416" y="2061663"/>
                </a:cubicBezTo>
                <a:cubicBezTo>
                  <a:pt x="1177718" y="2126399"/>
                  <a:pt x="1244319" y="2184954"/>
                  <a:pt x="1298300" y="2247742"/>
                </a:cubicBezTo>
                <a:cubicBezTo>
                  <a:pt x="1250168" y="2156040"/>
                  <a:pt x="1187457" y="2071655"/>
                  <a:pt x="1125871" y="1989513"/>
                </a:cubicBezTo>
                <a:cubicBezTo>
                  <a:pt x="1076370" y="1923070"/>
                  <a:pt x="1025189" y="1854667"/>
                  <a:pt x="981574" y="1783157"/>
                </a:cubicBezTo>
                <a:cubicBezTo>
                  <a:pt x="960475" y="1748106"/>
                  <a:pt x="941058" y="1712211"/>
                  <a:pt x="922198" y="1677437"/>
                </a:cubicBezTo>
                <a:cubicBezTo>
                  <a:pt x="905028" y="1646031"/>
                  <a:pt x="887579" y="1614059"/>
                  <a:pt x="869293" y="1583214"/>
                </a:cubicBezTo>
                <a:cubicBezTo>
                  <a:pt x="832994" y="1522086"/>
                  <a:pt x="791368" y="1462924"/>
                  <a:pt x="751431" y="1405731"/>
                </a:cubicBezTo>
                <a:close/>
                <a:moveTo>
                  <a:pt x="6516292" y="1263064"/>
                </a:moveTo>
                <a:cubicBezTo>
                  <a:pt x="6288018" y="1373581"/>
                  <a:pt x="6031500" y="1451909"/>
                  <a:pt x="5736320" y="1501803"/>
                </a:cubicBezTo>
                <a:cubicBezTo>
                  <a:pt x="6001708" y="1565837"/>
                  <a:pt x="6267694" y="1408906"/>
                  <a:pt x="6516292" y="1263064"/>
                </a:cubicBezTo>
                <a:close/>
                <a:moveTo>
                  <a:pt x="291466" y="1250369"/>
                </a:moveTo>
                <a:cubicBezTo>
                  <a:pt x="302228" y="1312380"/>
                  <a:pt x="313548" y="1374109"/>
                  <a:pt x="323180" y="1435283"/>
                </a:cubicBezTo>
                <a:cubicBezTo>
                  <a:pt x="347262" y="1585402"/>
                  <a:pt x="366566" y="1733005"/>
                  <a:pt x="349381" y="1875041"/>
                </a:cubicBezTo>
                <a:cubicBezTo>
                  <a:pt x="398887" y="1761016"/>
                  <a:pt x="404047" y="1643975"/>
                  <a:pt x="374363" y="1506494"/>
                </a:cubicBezTo>
                <a:cubicBezTo>
                  <a:pt x="356845" y="1425406"/>
                  <a:pt x="334841" y="1350786"/>
                  <a:pt x="302168" y="1274495"/>
                </a:cubicBezTo>
                <a:cubicBezTo>
                  <a:pt x="298229" y="1265236"/>
                  <a:pt x="295129" y="1257666"/>
                  <a:pt x="291466" y="1250369"/>
                </a:cubicBezTo>
                <a:close/>
                <a:moveTo>
                  <a:pt x="678222" y="1248670"/>
                </a:moveTo>
                <a:lnTo>
                  <a:pt x="775536" y="1388015"/>
                </a:lnTo>
                <a:cubicBezTo>
                  <a:pt x="815764" y="1445771"/>
                  <a:pt x="857669" y="1505484"/>
                  <a:pt x="894529" y="1567739"/>
                </a:cubicBezTo>
                <a:cubicBezTo>
                  <a:pt x="913103" y="1599148"/>
                  <a:pt x="930546" y="1631115"/>
                  <a:pt x="948000" y="1663088"/>
                </a:cubicBezTo>
                <a:cubicBezTo>
                  <a:pt x="966853" y="1697859"/>
                  <a:pt x="986277" y="1733757"/>
                  <a:pt x="1006812" y="1767683"/>
                </a:cubicBezTo>
                <a:cubicBezTo>
                  <a:pt x="1049303" y="1838347"/>
                  <a:pt x="1100205" y="1906189"/>
                  <a:pt x="1149133" y="1971513"/>
                </a:cubicBezTo>
                <a:cubicBezTo>
                  <a:pt x="1215506" y="2060384"/>
                  <a:pt x="1283561" y="2151216"/>
                  <a:pt x="1333952" y="2251620"/>
                </a:cubicBezTo>
                <a:lnTo>
                  <a:pt x="1337329" y="2258350"/>
                </a:lnTo>
                <a:cubicBezTo>
                  <a:pt x="1352131" y="2023413"/>
                  <a:pt x="1145204" y="1784597"/>
                  <a:pt x="1014726" y="1615556"/>
                </a:cubicBezTo>
                <a:cubicBezTo>
                  <a:pt x="911517" y="1481269"/>
                  <a:pt x="800192" y="1360189"/>
                  <a:pt x="678222" y="1248670"/>
                </a:cubicBezTo>
                <a:close/>
                <a:moveTo>
                  <a:pt x="9441752" y="1245311"/>
                </a:moveTo>
                <a:cubicBezTo>
                  <a:pt x="9367449" y="1271794"/>
                  <a:pt x="9313207" y="1329954"/>
                  <a:pt x="9278979" y="1406236"/>
                </a:cubicBezTo>
                <a:cubicBezTo>
                  <a:pt x="9261017" y="1445630"/>
                  <a:pt x="9242585" y="1502850"/>
                  <a:pt x="9235540" y="1546869"/>
                </a:cubicBezTo>
                <a:cubicBezTo>
                  <a:pt x="9223867" y="1618535"/>
                  <a:pt x="9230001" y="1614698"/>
                  <a:pt x="9264074" y="1557016"/>
                </a:cubicBezTo>
                <a:cubicBezTo>
                  <a:pt x="9325587" y="1454296"/>
                  <a:pt x="9384605" y="1349880"/>
                  <a:pt x="9441752" y="1245311"/>
                </a:cubicBezTo>
                <a:close/>
                <a:moveTo>
                  <a:pt x="6691602" y="1140573"/>
                </a:moveTo>
                <a:cubicBezTo>
                  <a:pt x="6646175" y="1158238"/>
                  <a:pt x="6598950" y="1175684"/>
                  <a:pt x="6571100" y="1183662"/>
                </a:cubicBezTo>
                <a:cubicBezTo>
                  <a:pt x="6462406" y="1213607"/>
                  <a:pt x="6352215" y="1234713"/>
                  <a:pt x="6241687" y="1257600"/>
                </a:cubicBezTo>
                <a:cubicBezTo>
                  <a:pt x="6040746" y="1299467"/>
                  <a:pt x="5893317" y="1420819"/>
                  <a:pt x="5693009" y="1478256"/>
                </a:cubicBezTo>
                <a:cubicBezTo>
                  <a:pt x="6021285" y="1426507"/>
                  <a:pt x="6301876" y="1340642"/>
                  <a:pt x="6548420" y="1214599"/>
                </a:cubicBezTo>
                <a:cubicBezTo>
                  <a:pt x="6567440" y="1204628"/>
                  <a:pt x="6586456" y="1194658"/>
                  <a:pt x="6605473" y="1184686"/>
                </a:cubicBezTo>
                <a:cubicBezTo>
                  <a:pt x="6633823" y="1169483"/>
                  <a:pt x="6662531" y="1154778"/>
                  <a:pt x="6691602" y="1140573"/>
                </a:cubicBezTo>
                <a:close/>
                <a:moveTo>
                  <a:pt x="4002475" y="1037802"/>
                </a:moveTo>
                <a:cubicBezTo>
                  <a:pt x="4001933" y="1038196"/>
                  <a:pt x="4000861" y="1038973"/>
                  <a:pt x="4000324" y="1039362"/>
                </a:cubicBezTo>
                <a:cubicBezTo>
                  <a:pt x="4001046" y="1040360"/>
                  <a:pt x="4002134" y="1041861"/>
                  <a:pt x="4002862" y="1042866"/>
                </a:cubicBezTo>
                <a:cubicBezTo>
                  <a:pt x="4002672" y="1041472"/>
                  <a:pt x="4002487" y="1040086"/>
                  <a:pt x="4002475" y="1037802"/>
                </a:cubicBezTo>
                <a:close/>
                <a:moveTo>
                  <a:pt x="506322" y="1020997"/>
                </a:moveTo>
                <a:cubicBezTo>
                  <a:pt x="513282" y="1018930"/>
                  <a:pt x="522180" y="1021005"/>
                  <a:pt x="533068" y="1029409"/>
                </a:cubicBezTo>
                <a:cubicBezTo>
                  <a:pt x="813777" y="1244537"/>
                  <a:pt x="1037861" y="1510547"/>
                  <a:pt x="1232525" y="1804675"/>
                </a:cubicBezTo>
                <a:cubicBezTo>
                  <a:pt x="1347857" y="1978510"/>
                  <a:pt x="1448039" y="2155739"/>
                  <a:pt x="1388858" y="2368011"/>
                </a:cubicBezTo>
                <a:cubicBezTo>
                  <a:pt x="1387462" y="2372226"/>
                  <a:pt x="1385496" y="2375314"/>
                  <a:pt x="1384098" y="2378125"/>
                </a:cubicBezTo>
                <a:cubicBezTo>
                  <a:pt x="1412260" y="2438425"/>
                  <a:pt x="1428077" y="2506324"/>
                  <a:pt x="1425393" y="2589124"/>
                </a:cubicBezTo>
                <a:cubicBezTo>
                  <a:pt x="1425681" y="2592488"/>
                  <a:pt x="1424559" y="2594453"/>
                  <a:pt x="1424001" y="2597541"/>
                </a:cubicBezTo>
                <a:cubicBezTo>
                  <a:pt x="1672217" y="2669579"/>
                  <a:pt x="1915127" y="2759032"/>
                  <a:pt x="2152729" y="2864487"/>
                </a:cubicBezTo>
                <a:cubicBezTo>
                  <a:pt x="2132903" y="2746636"/>
                  <a:pt x="2106350" y="2629357"/>
                  <a:pt x="2020609" y="2539671"/>
                </a:cubicBezTo>
                <a:cubicBezTo>
                  <a:pt x="2019486" y="2538832"/>
                  <a:pt x="2019482" y="2537426"/>
                  <a:pt x="2018920" y="2536309"/>
                </a:cubicBezTo>
                <a:cubicBezTo>
                  <a:pt x="1612986" y="2284320"/>
                  <a:pt x="1451410" y="1593008"/>
                  <a:pt x="1342441" y="1173017"/>
                </a:cubicBezTo>
                <a:cubicBezTo>
                  <a:pt x="1338482" y="1156742"/>
                  <a:pt x="1345418" y="1103405"/>
                  <a:pt x="1367925" y="1135648"/>
                </a:cubicBezTo>
                <a:cubicBezTo>
                  <a:pt x="1515878" y="1352095"/>
                  <a:pt x="1645605" y="1576999"/>
                  <a:pt x="1771401" y="1806673"/>
                </a:cubicBezTo>
                <a:cubicBezTo>
                  <a:pt x="1841477" y="1935111"/>
                  <a:pt x="1914363" y="2063547"/>
                  <a:pt x="1972385" y="2198735"/>
                </a:cubicBezTo>
                <a:cubicBezTo>
                  <a:pt x="1982518" y="2221738"/>
                  <a:pt x="2018367" y="2353316"/>
                  <a:pt x="2040892" y="2405205"/>
                </a:cubicBezTo>
                <a:cubicBezTo>
                  <a:pt x="2009600" y="2310668"/>
                  <a:pt x="2111587" y="2005996"/>
                  <a:pt x="2131689" y="1936926"/>
                </a:cubicBezTo>
                <a:cubicBezTo>
                  <a:pt x="2203731" y="1690111"/>
                  <a:pt x="2314813" y="1463729"/>
                  <a:pt x="2454820" y="1248808"/>
                </a:cubicBezTo>
                <a:cubicBezTo>
                  <a:pt x="2475264" y="1216788"/>
                  <a:pt x="2493340" y="1290570"/>
                  <a:pt x="2492512" y="1302920"/>
                </a:cubicBezTo>
                <a:cubicBezTo>
                  <a:pt x="2465675" y="1747535"/>
                  <a:pt x="2370053" y="2178216"/>
                  <a:pt x="2081216" y="2527513"/>
                </a:cubicBezTo>
                <a:cubicBezTo>
                  <a:pt x="2081497" y="2528073"/>
                  <a:pt x="2081211" y="2528916"/>
                  <a:pt x="2081211" y="2528916"/>
                </a:cubicBezTo>
                <a:cubicBezTo>
                  <a:pt x="2150699" y="2633778"/>
                  <a:pt x="2178105" y="2756954"/>
                  <a:pt x="2199067" y="2884061"/>
                </a:cubicBezTo>
                <a:cubicBezTo>
                  <a:pt x="2641128" y="3084915"/>
                  <a:pt x="3028660" y="3311628"/>
                  <a:pt x="3192586" y="3411496"/>
                </a:cubicBezTo>
                <a:cubicBezTo>
                  <a:pt x="3356510" y="3511368"/>
                  <a:pt x="3237401" y="3517312"/>
                  <a:pt x="3182620" y="3483279"/>
                </a:cubicBezTo>
                <a:cubicBezTo>
                  <a:pt x="3055506" y="3404310"/>
                  <a:pt x="2789863" y="3259545"/>
                  <a:pt x="2435119" y="3080173"/>
                </a:cubicBezTo>
                <a:lnTo>
                  <a:pt x="2410152" y="3063751"/>
                </a:lnTo>
                <a:lnTo>
                  <a:pt x="2408099" y="3064403"/>
                </a:lnTo>
                <a:lnTo>
                  <a:pt x="2407218" y="3070324"/>
                </a:lnTo>
                <a:cubicBezTo>
                  <a:pt x="2402612" y="3079171"/>
                  <a:pt x="2394080" y="3088906"/>
                  <a:pt x="2380138" y="3099341"/>
                </a:cubicBezTo>
                <a:cubicBezTo>
                  <a:pt x="2194333" y="3283170"/>
                  <a:pt x="1992503" y="3449064"/>
                  <a:pt x="1765923" y="3581043"/>
                </a:cubicBezTo>
                <a:cubicBezTo>
                  <a:pt x="1744896" y="3593696"/>
                  <a:pt x="1723857" y="3603555"/>
                  <a:pt x="1702258" y="3612286"/>
                </a:cubicBezTo>
                <a:cubicBezTo>
                  <a:pt x="1664333" y="3650747"/>
                  <a:pt x="1731601" y="3589836"/>
                  <a:pt x="1538370" y="3811804"/>
                </a:cubicBezTo>
                <a:cubicBezTo>
                  <a:pt x="1473491" y="3921431"/>
                  <a:pt x="1402113" y="4025542"/>
                  <a:pt x="1325720" y="4125411"/>
                </a:cubicBezTo>
                <a:lnTo>
                  <a:pt x="1206279" y="4267200"/>
                </a:lnTo>
                <a:lnTo>
                  <a:pt x="1115040" y="4267200"/>
                </a:lnTo>
                <a:lnTo>
                  <a:pt x="1258195" y="4099624"/>
                </a:lnTo>
                <a:cubicBezTo>
                  <a:pt x="1315987" y="4027073"/>
                  <a:pt x="1371166" y="3952247"/>
                  <a:pt x="1423113" y="3874565"/>
                </a:cubicBezTo>
                <a:lnTo>
                  <a:pt x="1260565" y="4031982"/>
                </a:lnTo>
                <a:cubicBezTo>
                  <a:pt x="1197929" y="4092559"/>
                  <a:pt x="1134310" y="4154329"/>
                  <a:pt x="1073327" y="4218727"/>
                </a:cubicBezTo>
                <a:lnTo>
                  <a:pt x="1032294" y="4267200"/>
                </a:lnTo>
                <a:lnTo>
                  <a:pt x="993830" y="4267200"/>
                </a:lnTo>
                <a:lnTo>
                  <a:pt x="1051860" y="4198693"/>
                </a:lnTo>
                <a:cubicBezTo>
                  <a:pt x="1113440" y="4133732"/>
                  <a:pt x="1177549" y="4071540"/>
                  <a:pt x="1240607" y="4010401"/>
                </a:cubicBezTo>
                <a:lnTo>
                  <a:pt x="1310106" y="3943217"/>
                </a:lnTo>
                <a:cubicBezTo>
                  <a:pt x="1174685" y="4033303"/>
                  <a:pt x="1054913" y="4139624"/>
                  <a:pt x="952103" y="4265972"/>
                </a:cubicBezTo>
                <a:lnTo>
                  <a:pt x="951207" y="4267200"/>
                </a:lnTo>
                <a:lnTo>
                  <a:pt x="862760" y="4267200"/>
                </a:lnTo>
                <a:lnTo>
                  <a:pt x="909145" y="4199225"/>
                </a:lnTo>
                <a:cubicBezTo>
                  <a:pt x="998789" y="4086824"/>
                  <a:pt x="1101084" y="3991246"/>
                  <a:pt x="1214067" y="3908561"/>
                </a:cubicBezTo>
                <a:cubicBezTo>
                  <a:pt x="1023317" y="3973399"/>
                  <a:pt x="824392" y="4020568"/>
                  <a:pt x="640967" y="4105601"/>
                </a:cubicBezTo>
                <a:cubicBezTo>
                  <a:pt x="549674" y="4147907"/>
                  <a:pt x="460581" y="4194508"/>
                  <a:pt x="372807" y="4243651"/>
                </a:cubicBezTo>
                <a:lnTo>
                  <a:pt x="332830" y="4267200"/>
                </a:lnTo>
                <a:lnTo>
                  <a:pt x="168301" y="4267200"/>
                </a:lnTo>
                <a:lnTo>
                  <a:pt x="278002" y="4201399"/>
                </a:lnTo>
                <a:cubicBezTo>
                  <a:pt x="359885" y="4153808"/>
                  <a:pt x="442683" y="4107866"/>
                  <a:pt x="527241" y="4065078"/>
                </a:cubicBezTo>
                <a:cubicBezTo>
                  <a:pt x="838255" y="3908281"/>
                  <a:pt x="1212318" y="3863093"/>
                  <a:pt x="1510397" y="3684705"/>
                </a:cubicBezTo>
                <a:cubicBezTo>
                  <a:pt x="1390337" y="3729510"/>
                  <a:pt x="1267181" y="3766747"/>
                  <a:pt x="1146550" y="3802012"/>
                </a:cubicBezTo>
                <a:cubicBezTo>
                  <a:pt x="997862" y="3845736"/>
                  <a:pt x="843568" y="3890871"/>
                  <a:pt x="698834" y="3952272"/>
                </a:cubicBezTo>
                <a:cubicBezTo>
                  <a:pt x="519814" y="4027898"/>
                  <a:pt x="352828" y="4127506"/>
                  <a:pt x="192528" y="4236299"/>
                </a:cubicBezTo>
                <a:lnTo>
                  <a:pt x="148586" y="4267200"/>
                </a:lnTo>
                <a:lnTo>
                  <a:pt x="98116" y="4267200"/>
                </a:lnTo>
                <a:lnTo>
                  <a:pt x="169669" y="4216852"/>
                </a:lnTo>
                <a:cubicBezTo>
                  <a:pt x="333361" y="4105506"/>
                  <a:pt x="504130" y="4002947"/>
                  <a:pt x="687572" y="3925629"/>
                </a:cubicBezTo>
                <a:cubicBezTo>
                  <a:pt x="833705" y="3864223"/>
                  <a:pt x="989118" y="3818520"/>
                  <a:pt x="1138365" y="3774515"/>
                </a:cubicBezTo>
                <a:cubicBezTo>
                  <a:pt x="1260121" y="3738686"/>
                  <a:pt x="1384681" y="3701451"/>
                  <a:pt x="1505579" y="3655526"/>
                </a:cubicBezTo>
                <a:cubicBezTo>
                  <a:pt x="1442294" y="3658846"/>
                  <a:pt x="1378650" y="3655854"/>
                  <a:pt x="1313114" y="3655216"/>
                </a:cubicBezTo>
                <a:cubicBezTo>
                  <a:pt x="1247578" y="3654578"/>
                  <a:pt x="1180153" y="3656293"/>
                  <a:pt x="1109304" y="3669030"/>
                </a:cubicBezTo>
                <a:cubicBezTo>
                  <a:pt x="794692" y="3725281"/>
                  <a:pt x="516258" y="3901624"/>
                  <a:pt x="258951" y="4111994"/>
                </a:cubicBezTo>
                <a:lnTo>
                  <a:pt x="80807" y="4267200"/>
                </a:lnTo>
                <a:lnTo>
                  <a:pt x="0" y="4267200"/>
                </a:lnTo>
                <a:lnTo>
                  <a:pt x="0" y="4233763"/>
                </a:lnTo>
                <a:lnTo>
                  <a:pt x="36881" y="4200118"/>
                </a:lnTo>
                <a:cubicBezTo>
                  <a:pt x="302143" y="3962792"/>
                  <a:pt x="585478" y="3740226"/>
                  <a:pt x="910534" y="3629753"/>
                </a:cubicBezTo>
                <a:cubicBezTo>
                  <a:pt x="1140280" y="3551663"/>
                  <a:pt x="1356783" y="3624873"/>
                  <a:pt x="1578717" y="3575982"/>
                </a:cubicBezTo>
                <a:cubicBezTo>
                  <a:pt x="1857881" y="3513822"/>
                  <a:pt x="2134207" y="3238918"/>
                  <a:pt x="2338780" y="3033725"/>
                </a:cubicBezTo>
                <a:cubicBezTo>
                  <a:pt x="2165203" y="2949506"/>
                  <a:pt x="1987990" y="2873430"/>
                  <a:pt x="1807991" y="2807184"/>
                </a:cubicBezTo>
                <a:cubicBezTo>
                  <a:pt x="1696192" y="2934214"/>
                  <a:pt x="1567238" y="3035444"/>
                  <a:pt x="1416358" y="3112571"/>
                </a:cubicBezTo>
                <a:cubicBezTo>
                  <a:pt x="1318658" y="3280278"/>
                  <a:pt x="1112986" y="3321000"/>
                  <a:pt x="939066" y="3378798"/>
                </a:cubicBezTo>
                <a:cubicBezTo>
                  <a:pt x="668357" y="3469020"/>
                  <a:pt x="393418" y="3543804"/>
                  <a:pt x="115099" y="3607650"/>
                </a:cubicBezTo>
                <a:cubicBezTo>
                  <a:pt x="80589" y="3615844"/>
                  <a:pt x="67554" y="3533906"/>
                  <a:pt x="97284" y="3520393"/>
                </a:cubicBezTo>
                <a:cubicBezTo>
                  <a:pt x="382521" y="3387774"/>
                  <a:pt x="642160" y="3215335"/>
                  <a:pt x="922050" y="3074867"/>
                </a:cubicBezTo>
                <a:cubicBezTo>
                  <a:pt x="1080787" y="2995199"/>
                  <a:pt x="1233979" y="2960447"/>
                  <a:pt x="1405265" y="3016319"/>
                </a:cubicBezTo>
                <a:cubicBezTo>
                  <a:pt x="1406106" y="3016600"/>
                  <a:pt x="1406671" y="3017724"/>
                  <a:pt x="1407512" y="3018001"/>
                </a:cubicBezTo>
                <a:cubicBezTo>
                  <a:pt x="1526420" y="2954115"/>
                  <a:pt x="1632390" y="2874245"/>
                  <a:pt x="1726266" y="2777274"/>
                </a:cubicBezTo>
                <a:cubicBezTo>
                  <a:pt x="1369635" y="2651515"/>
                  <a:pt x="1000990" y="2561972"/>
                  <a:pt x="625390" y="2514541"/>
                </a:cubicBezTo>
                <a:cubicBezTo>
                  <a:pt x="624559" y="2519877"/>
                  <a:pt x="622878" y="2524928"/>
                  <a:pt x="619799" y="2527180"/>
                </a:cubicBezTo>
                <a:cubicBezTo>
                  <a:pt x="509037" y="2598914"/>
                  <a:pt x="403069" y="2677377"/>
                  <a:pt x="310030" y="2771818"/>
                </a:cubicBezTo>
                <a:cubicBezTo>
                  <a:pt x="266034" y="2817076"/>
                  <a:pt x="224887" y="2891795"/>
                  <a:pt x="173877" y="2937056"/>
                </a:cubicBezTo>
                <a:cubicBezTo>
                  <a:pt x="145840" y="3003792"/>
                  <a:pt x="113686" y="3071134"/>
                  <a:pt x="77889" y="3138440"/>
                </a:cubicBezTo>
                <a:lnTo>
                  <a:pt x="0" y="3271395"/>
                </a:lnTo>
                <a:lnTo>
                  <a:pt x="0" y="3153002"/>
                </a:lnTo>
                <a:lnTo>
                  <a:pt x="2386" y="3149203"/>
                </a:lnTo>
                <a:cubicBezTo>
                  <a:pt x="33821" y="3095439"/>
                  <a:pt x="63030" y="3041490"/>
                  <a:pt x="89753" y="2987702"/>
                </a:cubicBezTo>
                <a:cubicBezTo>
                  <a:pt x="85546" y="2993322"/>
                  <a:pt x="81066" y="2999788"/>
                  <a:pt x="76869" y="3005404"/>
                </a:cubicBezTo>
                <a:cubicBezTo>
                  <a:pt x="63139" y="3024231"/>
                  <a:pt x="48575" y="3042776"/>
                  <a:pt x="32049" y="3065814"/>
                </a:cubicBezTo>
                <a:lnTo>
                  <a:pt x="0" y="3108744"/>
                </a:lnTo>
                <a:lnTo>
                  <a:pt x="0" y="3058059"/>
                </a:lnTo>
                <a:lnTo>
                  <a:pt x="7610" y="3047889"/>
                </a:lnTo>
                <a:cubicBezTo>
                  <a:pt x="24410" y="3025415"/>
                  <a:pt x="38695" y="3006301"/>
                  <a:pt x="52419" y="2987479"/>
                </a:cubicBezTo>
                <a:cubicBezTo>
                  <a:pt x="54382" y="2984385"/>
                  <a:pt x="57184" y="2981579"/>
                  <a:pt x="59142" y="2978488"/>
                </a:cubicBezTo>
                <a:lnTo>
                  <a:pt x="0" y="3015334"/>
                </a:lnTo>
                <a:lnTo>
                  <a:pt x="0" y="2914286"/>
                </a:lnTo>
                <a:lnTo>
                  <a:pt x="36383" y="2901128"/>
                </a:lnTo>
                <a:cubicBezTo>
                  <a:pt x="76283" y="2885228"/>
                  <a:pt x="116303" y="2866415"/>
                  <a:pt x="156329" y="2840533"/>
                </a:cubicBezTo>
                <a:cubicBezTo>
                  <a:pt x="229785" y="2792431"/>
                  <a:pt x="289125" y="2682604"/>
                  <a:pt x="358355" y="2620471"/>
                </a:cubicBezTo>
                <a:cubicBezTo>
                  <a:pt x="406846" y="2577174"/>
                  <a:pt x="457591" y="2538372"/>
                  <a:pt x="510577" y="2501244"/>
                </a:cubicBezTo>
                <a:cubicBezTo>
                  <a:pt x="411488" y="2490937"/>
                  <a:pt x="311929" y="2483543"/>
                  <a:pt x="211967" y="2479171"/>
                </a:cubicBezTo>
                <a:lnTo>
                  <a:pt x="0" y="2476398"/>
                </a:lnTo>
                <a:lnTo>
                  <a:pt x="0" y="2389189"/>
                </a:lnTo>
                <a:lnTo>
                  <a:pt x="103062" y="2389518"/>
                </a:lnTo>
                <a:cubicBezTo>
                  <a:pt x="239716" y="2392822"/>
                  <a:pt x="375712" y="2401808"/>
                  <a:pt x="510734" y="2416201"/>
                </a:cubicBezTo>
                <a:cubicBezTo>
                  <a:pt x="453295" y="2294758"/>
                  <a:pt x="388809" y="2156489"/>
                  <a:pt x="279257" y="2092102"/>
                </a:cubicBezTo>
                <a:cubicBezTo>
                  <a:pt x="214509" y="2054029"/>
                  <a:pt x="140169" y="2030776"/>
                  <a:pt x="65265" y="2006049"/>
                </a:cubicBezTo>
                <a:lnTo>
                  <a:pt x="0" y="1982532"/>
                </a:lnTo>
                <a:lnTo>
                  <a:pt x="0" y="1912789"/>
                </a:lnTo>
                <a:lnTo>
                  <a:pt x="97460" y="1953725"/>
                </a:lnTo>
                <a:cubicBezTo>
                  <a:pt x="140146" y="1968817"/>
                  <a:pt x="181972" y="1973804"/>
                  <a:pt x="221272" y="1980766"/>
                </a:cubicBezTo>
                <a:cubicBezTo>
                  <a:pt x="184478" y="1960612"/>
                  <a:pt x="148800" y="1938494"/>
                  <a:pt x="116765" y="1911033"/>
                </a:cubicBezTo>
                <a:cubicBezTo>
                  <a:pt x="78825" y="1878815"/>
                  <a:pt x="47051" y="1840696"/>
                  <a:pt x="16405" y="1803412"/>
                </a:cubicBezTo>
                <a:lnTo>
                  <a:pt x="0" y="1784777"/>
                </a:lnTo>
                <a:lnTo>
                  <a:pt x="0" y="1740082"/>
                </a:lnTo>
                <a:lnTo>
                  <a:pt x="39394" y="1784856"/>
                </a:lnTo>
                <a:cubicBezTo>
                  <a:pt x="69479" y="1821014"/>
                  <a:pt x="100126" y="1858299"/>
                  <a:pt x="135813" y="1888838"/>
                </a:cubicBezTo>
                <a:cubicBezTo>
                  <a:pt x="168411" y="1916009"/>
                  <a:pt x="204933" y="1938411"/>
                  <a:pt x="242575" y="1958841"/>
                </a:cubicBezTo>
                <a:cubicBezTo>
                  <a:pt x="195379" y="1882642"/>
                  <a:pt x="141547" y="1815083"/>
                  <a:pt x="82197" y="1754826"/>
                </a:cubicBezTo>
                <a:lnTo>
                  <a:pt x="0" y="1679650"/>
                </a:lnTo>
                <a:lnTo>
                  <a:pt x="0" y="1602463"/>
                </a:lnTo>
                <a:lnTo>
                  <a:pt x="84689" y="1677442"/>
                </a:lnTo>
                <a:cubicBezTo>
                  <a:pt x="165950" y="1759826"/>
                  <a:pt x="237786" y="1855565"/>
                  <a:pt x="298437" y="1968019"/>
                </a:cubicBezTo>
                <a:lnTo>
                  <a:pt x="227269" y="1114064"/>
                </a:lnTo>
                <a:cubicBezTo>
                  <a:pt x="226129" y="1099191"/>
                  <a:pt x="230003" y="1062136"/>
                  <a:pt x="248003" y="1089613"/>
                </a:cubicBezTo>
                <a:cubicBezTo>
                  <a:pt x="349844" y="1249160"/>
                  <a:pt x="397556" y="1433768"/>
                  <a:pt x="427020" y="1619803"/>
                </a:cubicBezTo>
                <a:cubicBezTo>
                  <a:pt x="453086" y="1782272"/>
                  <a:pt x="422387" y="1897385"/>
                  <a:pt x="340345" y="2027739"/>
                </a:cubicBezTo>
                <a:cubicBezTo>
                  <a:pt x="347373" y="2033339"/>
                  <a:pt x="354114" y="2038383"/>
                  <a:pt x="360865" y="2044827"/>
                </a:cubicBezTo>
                <a:cubicBezTo>
                  <a:pt x="443500" y="2128340"/>
                  <a:pt x="506078" y="2306190"/>
                  <a:pt x="560414" y="2421457"/>
                </a:cubicBezTo>
                <a:cubicBezTo>
                  <a:pt x="831022" y="2452769"/>
                  <a:pt x="1098019" y="2506255"/>
                  <a:pt x="1359703" y="2578554"/>
                </a:cubicBezTo>
                <a:lnTo>
                  <a:pt x="1359422" y="2577994"/>
                </a:lnTo>
                <a:cubicBezTo>
                  <a:pt x="1370467" y="2269807"/>
                  <a:pt x="976420" y="2084880"/>
                  <a:pt x="828701" y="1839520"/>
                </a:cubicBezTo>
                <a:cubicBezTo>
                  <a:pt x="687172" y="1605098"/>
                  <a:pt x="631475" y="1330413"/>
                  <a:pt x="494427" y="1092333"/>
                </a:cubicBezTo>
                <a:cubicBezTo>
                  <a:pt x="481980" y="1070671"/>
                  <a:pt x="485440" y="1027197"/>
                  <a:pt x="506322" y="1020997"/>
                </a:cubicBezTo>
                <a:close/>
                <a:moveTo>
                  <a:pt x="4570198" y="978081"/>
                </a:moveTo>
                <a:cubicBezTo>
                  <a:pt x="4555714" y="1028259"/>
                  <a:pt x="4540870" y="1077934"/>
                  <a:pt x="4523691" y="1127776"/>
                </a:cubicBezTo>
                <a:lnTo>
                  <a:pt x="4509875" y="1167552"/>
                </a:lnTo>
                <a:cubicBezTo>
                  <a:pt x="4498703" y="1198545"/>
                  <a:pt x="4488074" y="1229138"/>
                  <a:pt x="4478168" y="1260735"/>
                </a:cubicBezTo>
                <a:cubicBezTo>
                  <a:pt x="4437866" y="1392962"/>
                  <a:pt x="4423333" y="1532451"/>
                  <a:pt x="4409309" y="1666996"/>
                </a:cubicBezTo>
                <a:cubicBezTo>
                  <a:pt x="4399387" y="1761934"/>
                  <a:pt x="4389478" y="1859162"/>
                  <a:pt x="4370031" y="1955666"/>
                </a:cubicBezTo>
                <a:cubicBezTo>
                  <a:pt x="4495511" y="1636562"/>
                  <a:pt x="4590903" y="1311031"/>
                  <a:pt x="4570198" y="978081"/>
                </a:cubicBezTo>
                <a:close/>
                <a:moveTo>
                  <a:pt x="12149131" y="959050"/>
                </a:moveTo>
                <a:cubicBezTo>
                  <a:pt x="12135265" y="975072"/>
                  <a:pt x="12121401" y="991089"/>
                  <a:pt x="12105664" y="1006960"/>
                </a:cubicBezTo>
                <a:cubicBezTo>
                  <a:pt x="12040174" y="1071943"/>
                  <a:pt x="11966532" y="1125748"/>
                  <a:pt x="11883102" y="1184424"/>
                </a:cubicBezTo>
                <a:cubicBezTo>
                  <a:pt x="11822339" y="1227583"/>
                  <a:pt x="11746281" y="1281016"/>
                  <a:pt x="11665174" y="1317493"/>
                </a:cubicBezTo>
                <a:cubicBezTo>
                  <a:pt x="11640620" y="1328342"/>
                  <a:pt x="11615753" y="1338416"/>
                  <a:pt x="11590337" y="1348256"/>
                </a:cubicBezTo>
                <a:cubicBezTo>
                  <a:pt x="11556383" y="1361567"/>
                  <a:pt x="11523739" y="1374791"/>
                  <a:pt x="11492588" y="1390573"/>
                </a:cubicBezTo>
                <a:cubicBezTo>
                  <a:pt x="11632969" y="1358579"/>
                  <a:pt x="11770492" y="1298342"/>
                  <a:pt x="11888865" y="1220988"/>
                </a:cubicBezTo>
                <a:cubicBezTo>
                  <a:pt x="11984266" y="1158366"/>
                  <a:pt x="12085135" y="1064584"/>
                  <a:pt x="12149131" y="959050"/>
                </a:cubicBezTo>
                <a:close/>
                <a:moveTo>
                  <a:pt x="4557898" y="900011"/>
                </a:moveTo>
                <a:cubicBezTo>
                  <a:pt x="4330292" y="1199280"/>
                  <a:pt x="4335713" y="1567725"/>
                  <a:pt x="4344840" y="1922038"/>
                </a:cubicBezTo>
                <a:cubicBezTo>
                  <a:pt x="4360210" y="1836882"/>
                  <a:pt x="4369815" y="1750562"/>
                  <a:pt x="4378710" y="1665516"/>
                </a:cubicBezTo>
                <a:cubicBezTo>
                  <a:pt x="4393083" y="1529197"/>
                  <a:pt x="4407432" y="1388309"/>
                  <a:pt x="4448798" y="1253024"/>
                </a:cubicBezTo>
                <a:cubicBezTo>
                  <a:pt x="4458700" y="1221425"/>
                  <a:pt x="4469507" y="1189944"/>
                  <a:pt x="4480315" y="1158454"/>
                </a:cubicBezTo>
                <a:lnTo>
                  <a:pt x="4494133" y="1118676"/>
                </a:lnTo>
                <a:cubicBezTo>
                  <a:pt x="4518925" y="1046526"/>
                  <a:pt x="4539765" y="973431"/>
                  <a:pt x="4557898" y="900011"/>
                </a:cubicBezTo>
                <a:close/>
                <a:moveTo>
                  <a:pt x="5870151" y="898890"/>
                </a:moveTo>
                <a:cubicBezTo>
                  <a:pt x="5866911" y="898948"/>
                  <a:pt x="5864574" y="899121"/>
                  <a:pt x="5861335" y="899177"/>
                </a:cubicBezTo>
                <a:lnTo>
                  <a:pt x="5843702" y="899748"/>
                </a:lnTo>
                <a:cubicBezTo>
                  <a:pt x="5780018" y="902412"/>
                  <a:pt x="5714210" y="911192"/>
                  <a:pt x="5651107" y="920306"/>
                </a:cubicBezTo>
                <a:cubicBezTo>
                  <a:pt x="5588537" y="929031"/>
                  <a:pt x="5523624" y="937920"/>
                  <a:pt x="5459407" y="940975"/>
                </a:cubicBezTo>
                <a:cubicBezTo>
                  <a:pt x="5431523" y="942110"/>
                  <a:pt x="5402918" y="942237"/>
                  <a:pt x="5374846" y="941988"/>
                </a:cubicBezTo>
                <a:cubicBezTo>
                  <a:pt x="5336157" y="941792"/>
                  <a:pt x="5295497" y="942268"/>
                  <a:pt x="5256105" y="945632"/>
                </a:cubicBezTo>
                <a:cubicBezTo>
                  <a:pt x="5206829" y="950064"/>
                  <a:pt x="5155964" y="960232"/>
                  <a:pt x="5107071" y="969720"/>
                </a:cubicBezTo>
                <a:cubicBezTo>
                  <a:pt x="5071129" y="976700"/>
                  <a:pt x="5035177" y="983681"/>
                  <a:pt x="4998681" y="988771"/>
                </a:cubicBezTo>
                <a:cubicBezTo>
                  <a:pt x="5256175" y="1057755"/>
                  <a:pt x="5597864" y="989418"/>
                  <a:pt x="5870151" y="898890"/>
                </a:cubicBezTo>
                <a:close/>
                <a:moveTo>
                  <a:pt x="12190084" y="854709"/>
                </a:moveTo>
                <a:cubicBezTo>
                  <a:pt x="12181324" y="863235"/>
                  <a:pt x="12172252" y="870980"/>
                  <a:pt x="12162947" y="879275"/>
                </a:cubicBezTo>
                <a:cubicBezTo>
                  <a:pt x="12028326" y="998039"/>
                  <a:pt x="11883371" y="1121443"/>
                  <a:pt x="11721478" y="1216434"/>
                </a:cubicBezTo>
                <a:lnTo>
                  <a:pt x="11680712" y="1239730"/>
                </a:lnTo>
                <a:cubicBezTo>
                  <a:pt x="11620220" y="1274640"/>
                  <a:pt x="11558177" y="1310180"/>
                  <a:pt x="11505347" y="1352837"/>
                </a:cubicBezTo>
                <a:cubicBezTo>
                  <a:pt x="11530133" y="1341442"/>
                  <a:pt x="11555544" y="1331600"/>
                  <a:pt x="11580962" y="1321759"/>
                </a:cubicBezTo>
                <a:cubicBezTo>
                  <a:pt x="11605590" y="1312227"/>
                  <a:pt x="11630227" y="1302697"/>
                  <a:pt x="11654234" y="1291618"/>
                </a:cubicBezTo>
                <a:cubicBezTo>
                  <a:pt x="11733018" y="1256083"/>
                  <a:pt x="11807521" y="1203284"/>
                  <a:pt x="11867274" y="1160983"/>
                </a:cubicBezTo>
                <a:cubicBezTo>
                  <a:pt x="11949151" y="1102940"/>
                  <a:pt x="12022324" y="1050225"/>
                  <a:pt x="12086035" y="986418"/>
                </a:cubicBezTo>
                <a:cubicBezTo>
                  <a:pt x="12128278" y="944429"/>
                  <a:pt x="12163191" y="899980"/>
                  <a:pt x="12190084" y="854709"/>
                </a:cubicBezTo>
                <a:close/>
                <a:moveTo>
                  <a:pt x="5504425" y="848067"/>
                </a:moveTo>
                <a:cubicBezTo>
                  <a:pt x="5313518" y="848319"/>
                  <a:pt x="5144450" y="894555"/>
                  <a:pt x="4968849" y="962318"/>
                </a:cubicBezTo>
                <a:cubicBezTo>
                  <a:pt x="5013986" y="957830"/>
                  <a:pt x="5059460" y="949291"/>
                  <a:pt x="5104039" y="940634"/>
                </a:cubicBezTo>
                <a:cubicBezTo>
                  <a:pt x="5153465" y="930752"/>
                  <a:pt x="5205230" y="920703"/>
                  <a:pt x="5256311" y="916490"/>
                </a:cubicBezTo>
                <a:cubicBezTo>
                  <a:pt x="5297138" y="912849"/>
                  <a:pt x="5338158" y="912871"/>
                  <a:pt x="5377381" y="912671"/>
                </a:cubicBezTo>
                <a:cubicBezTo>
                  <a:pt x="5405093" y="912428"/>
                  <a:pt x="5432627" y="913077"/>
                  <a:pt x="5460148" y="911442"/>
                </a:cubicBezTo>
                <a:cubicBezTo>
                  <a:pt x="5522934" y="908669"/>
                  <a:pt x="5586937" y="899666"/>
                  <a:pt x="5648971" y="891331"/>
                </a:cubicBezTo>
                <a:cubicBezTo>
                  <a:pt x="5712974" y="882328"/>
                  <a:pt x="5779324" y="873155"/>
                  <a:pt x="5844807" y="870718"/>
                </a:cubicBezTo>
                <a:lnTo>
                  <a:pt x="5862975" y="869756"/>
                </a:lnTo>
                <a:cubicBezTo>
                  <a:pt x="5882405" y="869405"/>
                  <a:pt x="5902011" y="868171"/>
                  <a:pt x="5920887" y="865929"/>
                </a:cubicBezTo>
                <a:cubicBezTo>
                  <a:pt x="5782825" y="855356"/>
                  <a:pt x="5643867" y="846954"/>
                  <a:pt x="5504425" y="848067"/>
                </a:cubicBezTo>
                <a:close/>
                <a:moveTo>
                  <a:pt x="8924104" y="777000"/>
                </a:moveTo>
                <a:cubicBezTo>
                  <a:pt x="8923664" y="782606"/>
                  <a:pt x="8922673" y="787979"/>
                  <a:pt x="8921999" y="794136"/>
                </a:cubicBezTo>
                <a:cubicBezTo>
                  <a:pt x="8919582" y="810498"/>
                  <a:pt x="8917940" y="826538"/>
                  <a:pt x="8916066" y="843129"/>
                </a:cubicBezTo>
                <a:cubicBezTo>
                  <a:pt x="8910698" y="896870"/>
                  <a:pt x="8909926" y="951907"/>
                  <a:pt x="8909852" y="1005313"/>
                </a:cubicBezTo>
                <a:cubicBezTo>
                  <a:pt x="8907936" y="1206014"/>
                  <a:pt x="8906433" y="1413328"/>
                  <a:pt x="8936982" y="1614896"/>
                </a:cubicBezTo>
                <a:lnTo>
                  <a:pt x="8939706" y="1632791"/>
                </a:lnTo>
                <a:lnTo>
                  <a:pt x="8946691" y="1680170"/>
                </a:lnTo>
                <a:cubicBezTo>
                  <a:pt x="8947341" y="1669501"/>
                  <a:pt x="8947217" y="1659149"/>
                  <a:pt x="8947643" y="1649028"/>
                </a:cubicBezTo>
                <a:cubicBezTo>
                  <a:pt x="8950646" y="1394060"/>
                  <a:pt x="8954155" y="1130296"/>
                  <a:pt x="8931687" y="871628"/>
                </a:cubicBezTo>
                <a:lnTo>
                  <a:pt x="8929804" y="850229"/>
                </a:lnTo>
                <a:cubicBezTo>
                  <a:pt x="8927750" y="826182"/>
                  <a:pt x="8925696" y="802134"/>
                  <a:pt x="8924104" y="777000"/>
                </a:cubicBezTo>
                <a:close/>
                <a:moveTo>
                  <a:pt x="8951219" y="764662"/>
                </a:moveTo>
                <a:cubicBezTo>
                  <a:pt x="8952434" y="792211"/>
                  <a:pt x="8955277" y="820458"/>
                  <a:pt x="8957270" y="847698"/>
                </a:cubicBezTo>
                <a:lnTo>
                  <a:pt x="8959153" y="869097"/>
                </a:lnTo>
                <a:cubicBezTo>
                  <a:pt x="8981354" y="1119277"/>
                  <a:pt x="8978808" y="1373147"/>
                  <a:pt x="8976081" y="1619865"/>
                </a:cubicBezTo>
                <a:cubicBezTo>
                  <a:pt x="9043646" y="1335574"/>
                  <a:pt x="9035127" y="1045475"/>
                  <a:pt x="8951219" y="764662"/>
                </a:cubicBezTo>
                <a:close/>
                <a:moveTo>
                  <a:pt x="8898081" y="630137"/>
                </a:moveTo>
                <a:cubicBezTo>
                  <a:pt x="8735190" y="940376"/>
                  <a:pt x="8800852" y="1302315"/>
                  <a:pt x="8910095" y="1626691"/>
                </a:cubicBezTo>
                <a:lnTo>
                  <a:pt x="8908822" y="1619067"/>
                </a:lnTo>
                <a:cubicBezTo>
                  <a:pt x="8877873" y="1415398"/>
                  <a:pt x="8879292" y="1206762"/>
                  <a:pt x="8881669" y="1004967"/>
                </a:cubicBezTo>
                <a:cubicBezTo>
                  <a:pt x="8881975" y="951016"/>
                  <a:pt x="8882434" y="895204"/>
                  <a:pt x="8888265" y="840369"/>
                </a:cubicBezTo>
                <a:cubicBezTo>
                  <a:pt x="8890137" y="823783"/>
                  <a:pt x="8892011" y="807192"/>
                  <a:pt x="8894429" y="790831"/>
                </a:cubicBezTo>
                <a:cubicBezTo>
                  <a:pt x="8901122" y="737010"/>
                  <a:pt x="8907725" y="681866"/>
                  <a:pt x="8898081" y="630137"/>
                </a:cubicBezTo>
                <a:close/>
                <a:moveTo>
                  <a:pt x="11491396" y="623931"/>
                </a:moveTo>
                <a:cubicBezTo>
                  <a:pt x="11465686" y="637515"/>
                  <a:pt x="11440209" y="650546"/>
                  <a:pt x="11413329" y="662344"/>
                </a:cubicBezTo>
                <a:cubicBezTo>
                  <a:pt x="11268660" y="727282"/>
                  <a:pt x="11113102" y="758642"/>
                  <a:pt x="10966547" y="818916"/>
                </a:cubicBezTo>
                <a:cubicBezTo>
                  <a:pt x="10793574" y="889896"/>
                  <a:pt x="10652020" y="1008307"/>
                  <a:pt x="10498883" y="1111507"/>
                </a:cubicBezTo>
                <a:cubicBezTo>
                  <a:pt x="10559155" y="1098395"/>
                  <a:pt x="10616158" y="1067158"/>
                  <a:pt x="10671292" y="1035777"/>
                </a:cubicBezTo>
                <a:lnTo>
                  <a:pt x="10685894" y="1027151"/>
                </a:lnTo>
                <a:cubicBezTo>
                  <a:pt x="10821548" y="950027"/>
                  <a:pt x="10965272" y="882756"/>
                  <a:pt x="11104337" y="817377"/>
                </a:cubicBezTo>
                <a:cubicBezTo>
                  <a:pt x="11233375" y="757414"/>
                  <a:pt x="11364889" y="694633"/>
                  <a:pt x="11491396" y="623931"/>
                </a:cubicBezTo>
                <a:close/>
                <a:moveTo>
                  <a:pt x="10779304" y="584486"/>
                </a:moveTo>
                <a:cubicBezTo>
                  <a:pt x="10740583" y="648568"/>
                  <a:pt x="10699136" y="711502"/>
                  <a:pt x="10658378" y="772788"/>
                </a:cubicBezTo>
                <a:cubicBezTo>
                  <a:pt x="10594579" y="868744"/>
                  <a:pt x="10529620" y="967431"/>
                  <a:pt x="10475581" y="1070739"/>
                </a:cubicBezTo>
                <a:cubicBezTo>
                  <a:pt x="10578194" y="966751"/>
                  <a:pt x="10672522" y="819977"/>
                  <a:pt x="10735178" y="693281"/>
                </a:cubicBezTo>
                <a:close/>
                <a:moveTo>
                  <a:pt x="10132488" y="518596"/>
                </a:moveTo>
                <a:cubicBezTo>
                  <a:pt x="10047856" y="532980"/>
                  <a:pt x="9963302" y="548687"/>
                  <a:pt x="9879465" y="567273"/>
                </a:cubicBezTo>
                <a:cubicBezTo>
                  <a:pt x="9683016" y="611580"/>
                  <a:pt x="9523495" y="697916"/>
                  <a:pt x="9364243" y="809468"/>
                </a:cubicBezTo>
                <a:cubicBezTo>
                  <a:pt x="9364793" y="809701"/>
                  <a:pt x="9365336" y="809931"/>
                  <a:pt x="9366655" y="809848"/>
                </a:cubicBezTo>
                <a:cubicBezTo>
                  <a:pt x="9558665" y="728900"/>
                  <a:pt x="9742999" y="656935"/>
                  <a:pt x="9914233" y="596159"/>
                </a:cubicBezTo>
                <a:close/>
                <a:moveTo>
                  <a:pt x="10264524" y="501747"/>
                </a:moveTo>
                <a:lnTo>
                  <a:pt x="9922837" y="622979"/>
                </a:lnTo>
                <a:cubicBezTo>
                  <a:pt x="9763806" y="679263"/>
                  <a:pt x="9594234" y="745243"/>
                  <a:pt x="9416908" y="818889"/>
                </a:cubicBezTo>
                <a:cubicBezTo>
                  <a:pt x="9417689" y="818579"/>
                  <a:pt x="9417689" y="818579"/>
                  <a:pt x="9418234" y="818810"/>
                </a:cubicBezTo>
                <a:cubicBezTo>
                  <a:pt x="9717394" y="764555"/>
                  <a:pt x="10002904" y="633058"/>
                  <a:pt x="10264524" y="501747"/>
                </a:cubicBezTo>
                <a:close/>
                <a:moveTo>
                  <a:pt x="10802699" y="488163"/>
                </a:moveTo>
                <a:lnTo>
                  <a:pt x="10618739" y="734118"/>
                </a:lnTo>
                <a:lnTo>
                  <a:pt x="10604580" y="753877"/>
                </a:lnTo>
                <a:cubicBezTo>
                  <a:pt x="10575714" y="793161"/>
                  <a:pt x="10550336" y="828772"/>
                  <a:pt x="10529643" y="867004"/>
                </a:cubicBezTo>
                <a:cubicBezTo>
                  <a:pt x="10501301" y="918746"/>
                  <a:pt x="10479284" y="973805"/>
                  <a:pt x="10462194" y="1035452"/>
                </a:cubicBezTo>
                <a:cubicBezTo>
                  <a:pt x="10514547" y="939156"/>
                  <a:pt x="10575176" y="847655"/>
                  <a:pt x="10635117" y="757788"/>
                </a:cubicBezTo>
                <a:cubicBezTo>
                  <a:pt x="10692800" y="670189"/>
                  <a:pt x="10751735" y="581180"/>
                  <a:pt x="10802699" y="488163"/>
                </a:cubicBezTo>
                <a:close/>
                <a:moveTo>
                  <a:pt x="10359107" y="485136"/>
                </a:moveTo>
                <a:cubicBezTo>
                  <a:pt x="10100692" y="616512"/>
                  <a:pt x="9815681" y="755947"/>
                  <a:pt x="9515108" y="825701"/>
                </a:cubicBezTo>
                <a:cubicBezTo>
                  <a:pt x="9825509" y="831572"/>
                  <a:pt x="10104184" y="667562"/>
                  <a:pt x="10359107" y="485136"/>
                </a:cubicBezTo>
                <a:close/>
                <a:moveTo>
                  <a:pt x="11886089" y="483936"/>
                </a:moveTo>
                <a:cubicBezTo>
                  <a:pt x="11800033" y="547295"/>
                  <a:pt x="11710455" y="605296"/>
                  <a:pt x="11622890" y="661575"/>
                </a:cubicBezTo>
                <a:cubicBezTo>
                  <a:pt x="11437051" y="781189"/>
                  <a:pt x="11244843" y="905190"/>
                  <a:pt x="11038640" y="996875"/>
                </a:cubicBezTo>
                <a:cubicBezTo>
                  <a:pt x="10885656" y="1064725"/>
                  <a:pt x="10725662" y="1114166"/>
                  <a:pt x="10561310" y="1145020"/>
                </a:cubicBezTo>
                <a:cubicBezTo>
                  <a:pt x="10596460" y="1154752"/>
                  <a:pt x="10632933" y="1164394"/>
                  <a:pt x="10675127" y="1163586"/>
                </a:cubicBezTo>
                <a:cubicBezTo>
                  <a:pt x="10827145" y="1160350"/>
                  <a:pt x="10989398" y="1058435"/>
                  <a:pt x="11120351" y="990907"/>
                </a:cubicBezTo>
                <a:cubicBezTo>
                  <a:pt x="11302032" y="897860"/>
                  <a:pt x="11481110" y="797268"/>
                  <a:pt x="11648506" y="680145"/>
                </a:cubicBezTo>
                <a:cubicBezTo>
                  <a:pt x="11691733" y="649515"/>
                  <a:pt x="11821224" y="550475"/>
                  <a:pt x="11886089" y="483936"/>
                </a:cubicBezTo>
                <a:close/>
                <a:moveTo>
                  <a:pt x="3607114" y="467441"/>
                </a:moveTo>
                <a:cubicBezTo>
                  <a:pt x="3528124" y="599478"/>
                  <a:pt x="3410482" y="705343"/>
                  <a:pt x="3296242" y="807991"/>
                </a:cubicBezTo>
                <a:cubicBezTo>
                  <a:pt x="3255418" y="844446"/>
                  <a:pt x="3213877" y="882186"/>
                  <a:pt x="3174674" y="919759"/>
                </a:cubicBezTo>
                <a:cubicBezTo>
                  <a:pt x="3129209" y="963390"/>
                  <a:pt x="3085915" y="1010032"/>
                  <a:pt x="3042978" y="1054894"/>
                </a:cubicBezTo>
                <a:lnTo>
                  <a:pt x="2968914" y="1133756"/>
                </a:lnTo>
                <a:cubicBezTo>
                  <a:pt x="3001355" y="1109480"/>
                  <a:pt x="3045966" y="1074853"/>
                  <a:pt x="3103823" y="1026814"/>
                </a:cubicBezTo>
                <a:cubicBezTo>
                  <a:pt x="3260201" y="897449"/>
                  <a:pt x="3521192" y="681569"/>
                  <a:pt x="3607114" y="467441"/>
                </a:cubicBezTo>
                <a:close/>
                <a:moveTo>
                  <a:pt x="10784544" y="465669"/>
                </a:moveTo>
                <a:cubicBezTo>
                  <a:pt x="10662409" y="521478"/>
                  <a:pt x="10422179" y="894258"/>
                  <a:pt x="10426419" y="1062158"/>
                </a:cubicBezTo>
                <a:cubicBezTo>
                  <a:pt x="10438657" y="1011968"/>
                  <a:pt x="10453241" y="965354"/>
                  <a:pt x="10471732" y="921679"/>
                </a:cubicBezTo>
                <a:cubicBezTo>
                  <a:pt x="10481672" y="898200"/>
                  <a:pt x="10492705" y="875187"/>
                  <a:pt x="10504824" y="852631"/>
                </a:cubicBezTo>
                <a:cubicBezTo>
                  <a:pt x="10526215" y="812759"/>
                  <a:pt x="10552604" y="776291"/>
                  <a:pt x="10582237" y="736692"/>
                </a:cubicBezTo>
                <a:lnTo>
                  <a:pt x="10596401" y="716935"/>
                </a:lnTo>
                <a:cubicBezTo>
                  <a:pt x="10661482" y="628604"/>
                  <a:pt x="10720448" y="548625"/>
                  <a:pt x="10784544" y="465669"/>
                </a:cubicBezTo>
                <a:close/>
                <a:moveTo>
                  <a:pt x="11916494" y="422768"/>
                </a:moveTo>
                <a:cubicBezTo>
                  <a:pt x="11840345" y="436884"/>
                  <a:pt x="11770712" y="482734"/>
                  <a:pt x="11703185" y="528178"/>
                </a:cubicBezTo>
                <a:lnTo>
                  <a:pt x="11680755" y="543149"/>
                </a:lnTo>
                <a:cubicBezTo>
                  <a:pt x="11503085" y="661715"/>
                  <a:pt x="11307002" y="753816"/>
                  <a:pt x="11116818" y="842623"/>
                </a:cubicBezTo>
                <a:cubicBezTo>
                  <a:pt x="10977992" y="907459"/>
                  <a:pt x="10835051" y="974411"/>
                  <a:pt x="10700164" y="1051220"/>
                </a:cubicBezTo>
                <a:lnTo>
                  <a:pt x="10685570" y="1059849"/>
                </a:lnTo>
                <a:cubicBezTo>
                  <a:pt x="10652486" y="1078679"/>
                  <a:pt x="10619176" y="1098052"/>
                  <a:pt x="10584288" y="1113543"/>
                </a:cubicBezTo>
                <a:cubicBezTo>
                  <a:pt x="10736655" y="1082118"/>
                  <a:pt x="10884823" y="1034762"/>
                  <a:pt x="11026698" y="971858"/>
                </a:cubicBezTo>
                <a:cubicBezTo>
                  <a:pt x="11231114" y="881353"/>
                  <a:pt x="11422542" y="757667"/>
                  <a:pt x="11607604" y="638368"/>
                </a:cubicBezTo>
                <a:cubicBezTo>
                  <a:pt x="11712249" y="570645"/>
                  <a:pt x="11819449" y="501435"/>
                  <a:pt x="11919452" y="423380"/>
                </a:cubicBezTo>
                <a:cubicBezTo>
                  <a:pt x="11918363" y="422918"/>
                  <a:pt x="11917811" y="422686"/>
                  <a:pt x="11916494" y="422768"/>
                </a:cubicBezTo>
                <a:close/>
                <a:moveTo>
                  <a:pt x="8148168" y="416949"/>
                </a:moveTo>
                <a:cubicBezTo>
                  <a:pt x="8041447" y="489578"/>
                  <a:pt x="7951585" y="589312"/>
                  <a:pt x="7862052" y="694330"/>
                </a:cubicBezTo>
                <a:lnTo>
                  <a:pt x="7808002" y="759654"/>
                </a:lnTo>
                <a:close/>
                <a:moveTo>
                  <a:pt x="8295299" y="416143"/>
                </a:moveTo>
                <a:cubicBezTo>
                  <a:pt x="8303328" y="454953"/>
                  <a:pt x="8309263" y="494162"/>
                  <a:pt x="8309124" y="534021"/>
                </a:cubicBezTo>
                <a:cubicBezTo>
                  <a:pt x="8309177" y="581042"/>
                  <a:pt x="8301211" y="627240"/>
                  <a:pt x="8293154" y="672115"/>
                </a:cubicBezTo>
                <a:cubicBezTo>
                  <a:pt x="8287455" y="703824"/>
                  <a:pt x="8281839" y="736857"/>
                  <a:pt x="8279099" y="769176"/>
                </a:cubicBezTo>
                <a:cubicBezTo>
                  <a:pt x="8271208" y="866910"/>
                  <a:pt x="8290164" y="965070"/>
                  <a:pt x="8309186" y="1060039"/>
                </a:cubicBezTo>
                <a:cubicBezTo>
                  <a:pt x="8338258" y="1208834"/>
                  <a:pt x="8368983" y="1362838"/>
                  <a:pt x="8410512" y="1511108"/>
                </a:cubicBezTo>
                <a:cubicBezTo>
                  <a:pt x="8445511" y="1186645"/>
                  <a:pt x="8463496" y="815698"/>
                  <a:pt x="8351657" y="521768"/>
                </a:cubicBezTo>
                <a:cubicBezTo>
                  <a:pt x="8336376" y="481820"/>
                  <a:pt x="8314355" y="448679"/>
                  <a:pt x="8295299" y="416143"/>
                </a:cubicBezTo>
                <a:close/>
                <a:moveTo>
                  <a:pt x="8266483" y="414244"/>
                </a:moveTo>
                <a:cubicBezTo>
                  <a:pt x="8162811" y="736679"/>
                  <a:pt x="8223592" y="1050836"/>
                  <a:pt x="8343425" y="1357811"/>
                </a:cubicBezTo>
                <a:cubicBezTo>
                  <a:pt x="8320496" y="1259904"/>
                  <a:pt x="8300994" y="1161513"/>
                  <a:pt x="8282114" y="1064671"/>
                </a:cubicBezTo>
                <a:cubicBezTo>
                  <a:pt x="8263238" y="967838"/>
                  <a:pt x="8243336" y="867346"/>
                  <a:pt x="8251298" y="766414"/>
                </a:cubicBezTo>
                <a:cubicBezTo>
                  <a:pt x="8253954" y="732777"/>
                  <a:pt x="8259797" y="699198"/>
                  <a:pt x="8265729" y="666939"/>
                </a:cubicBezTo>
                <a:cubicBezTo>
                  <a:pt x="8273319" y="623158"/>
                  <a:pt x="8281376" y="578281"/>
                  <a:pt x="8281494" y="533909"/>
                </a:cubicBezTo>
                <a:cubicBezTo>
                  <a:pt x="8281080" y="493822"/>
                  <a:pt x="8274834" y="453832"/>
                  <a:pt x="8266483" y="414244"/>
                </a:cubicBezTo>
                <a:close/>
                <a:moveTo>
                  <a:pt x="8140802" y="388720"/>
                </a:moveTo>
                <a:cubicBezTo>
                  <a:pt x="8028462" y="422924"/>
                  <a:pt x="7941106" y="490876"/>
                  <a:pt x="7860379" y="596411"/>
                </a:cubicBezTo>
                <a:cubicBezTo>
                  <a:pt x="7812773" y="658663"/>
                  <a:pt x="7772566" y="720182"/>
                  <a:pt x="7737688" y="790400"/>
                </a:cubicBezTo>
                <a:cubicBezTo>
                  <a:pt x="7733439" y="798902"/>
                  <a:pt x="7729892" y="805767"/>
                  <a:pt x="7726885" y="812869"/>
                </a:cubicBezTo>
                <a:cubicBezTo>
                  <a:pt x="7764906" y="767160"/>
                  <a:pt x="7802380" y="721219"/>
                  <a:pt x="7840490" y="676832"/>
                </a:cubicBezTo>
                <a:cubicBezTo>
                  <a:pt x="7933738" y="567590"/>
                  <a:pt x="8028101" y="463327"/>
                  <a:pt x="8140802" y="388720"/>
                </a:cubicBezTo>
                <a:close/>
                <a:moveTo>
                  <a:pt x="3744487" y="383136"/>
                </a:moveTo>
                <a:cubicBezTo>
                  <a:pt x="3789590" y="603780"/>
                  <a:pt x="3850997" y="811848"/>
                  <a:pt x="3970213" y="995559"/>
                </a:cubicBezTo>
                <a:cubicBezTo>
                  <a:pt x="3927384" y="796159"/>
                  <a:pt x="3865366" y="574806"/>
                  <a:pt x="3744487" y="383136"/>
                </a:cubicBezTo>
                <a:close/>
                <a:moveTo>
                  <a:pt x="3624562" y="367041"/>
                </a:moveTo>
                <a:cubicBezTo>
                  <a:pt x="3578160" y="403736"/>
                  <a:pt x="3532667" y="442805"/>
                  <a:pt x="3489712" y="485386"/>
                </a:cubicBezTo>
                <a:cubicBezTo>
                  <a:pt x="3380716" y="591858"/>
                  <a:pt x="3284219" y="714458"/>
                  <a:pt x="3182994" y="828265"/>
                </a:cubicBezTo>
                <a:cubicBezTo>
                  <a:pt x="3100902" y="919812"/>
                  <a:pt x="2899469" y="1135252"/>
                  <a:pt x="2892114" y="1172635"/>
                </a:cubicBezTo>
                <a:lnTo>
                  <a:pt x="3021459" y="1035385"/>
                </a:lnTo>
                <a:cubicBezTo>
                  <a:pt x="3064036" y="990026"/>
                  <a:pt x="3108229" y="943501"/>
                  <a:pt x="3153873" y="898971"/>
                </a:cubicBezTo>
                <a:cubicBezTo>
                  <a:pt x="3193783" y="860125"/>
                  <a:pt x="3235680" y="822883"/>
                  <a:pt x="3276511" y="786423"/>
                </a:cubicBezTo>
                <a:cubicBezTo>
                  <a:pt x="3390214" y="684175"/>
                  <a:pt x="3507852" y="578306"/>
                  <a:pt x="3584154" y="448218"/>
                </a:cubicBezTo>
                <a:cubicBezTo>
                  <a:pt x="3599491" y="421848"/>
                  <a:pt x="3612660" y="394752"/>
                  <a:pt x="3624562" y="367041"/>
                </a:cubicBezTo>
                <a:close/>
                <a:moveTo>
                  <a:pt x="3766672" y="359429"/>
                </a:moveTo>
                <a:cubicBezTo>
                  <a:pt x="3888797" y="549425"/>
                  <a:pt x="3952247" y="768223"/>
                  <a:pt x="3996338" y="968237"/>
                </a:cubicBezTo>
                <a:cubicBezTo>
                  <a:pt x="3973140" y="739339"/>
                  <a:pt x="3922473" y="455576"/>
                  <a:pt x="3766672" y="359429"/>
                </a:cubicBezTo>
                <a:close/>
                <a:moveTo>
                  <a:pt x="5805386" y="239240"/>
                </a:moveTo>
                <a:cubicBezTo>
                  <a:pt x="5783116" y="246988"/>
                  <a:pt x="5760847" y="254734"/>
                  <a:pt x="5736947" y="261367"/>
                </a:cubicBezTo>
                <a:cubicBezTo>
                  <a:pt x="5638133" y="287976"/>
                  <a:pt x="5538513" y="299897"/>
                  <a:pt x="5427012" y="311272"/>
                </a:cubicBezTo>
                <a:cubicBezTo>
                  <a:pt x="5345554" y="319953"/>
                  <a:pt x="5243942" y="330268"/>
                  <a:pt x="5147818" y="322112"/>
                </a:cubicBezTo>
                <a:cubicBezTo>
                  <a:pt x="5118835" y="319462"/>
                  <a:pt x="5090027" y="315925"/>
                  <a:pt x="5060854" y="311882"/>
                </a:cubicBezTo>
                <a:cubicBezTo>
                  <a:pt x="5021780" y="306636"/>
                  <a:pt x="4983964" y="301993"/>
                  <a:pt x="4945989" y="300516"/>
                </a:cubicBezTo>
                <a:cubicBezTo>
                  <a:pt x="5093776" y="343728"/>
                  <a:pt x="5255799" y="359063"/>
                  <a:pt x="5410479" y="348434"/>
                </a:cubicBezTo>
                <a:cubicBezTo>
                  <a:pt x="5535307" y="339607"/>
                  <a:pt x="5683741" y="304513"/>
                  <a:pt x="5805386" y="239240"/>
                </a:cubicBezTo>
                <a:close/>
                <a:moveTo>
                  <a:pt x="5905192" y="163079"/>
                </a:moveTo>
                <a:cubicBezTo>
                  <a:pt x="5892074" y="166484"/>
                  <a:pt x="5879136" y="168997"/>
                  <a:pt x="5865655" y="171901"/>
                </a:cubicBezTo>
                <a:cubicBezTo>
                  <a:pt x="5671371" y="212758"/>
                  <a:pt x="5464843" y="252569"/>
                  <a:pt x="5259740" y="257013"/>
                </a:cubicBezTo>
                <a:cubicBezTo>
                  <a:pt x="5242649" y="257191"/>
                  <a:pt x="5225558" y="257369"/>
                  <a:pt x="5208466" y="257550"/>
                </a:cubicBezTo>
                <a:cubicBezTo>
                  <a:pt x="5132177" y="258666"/>
                  <a:pt x="5054091" y="259560"/>
                  <a:pt x="4980204" y="271903"/>
                </a:cubicBezTo>
                <a:cubicBezTo>
                  <a:pt x="5009725" y="274165"/>
                  <a:pt x="5038894" y="278201"/>
                  <a:pt x="5068068" y="282244"/>
                </a:cubicBezTo>
                <a:cubicBezTo>
                  <a:pt x="5096338" y="286164"/>
                  <a:pt x="5124608" y="290090"/>
                  <a:pt x="5153231" y="292240"/>
                </a:cubicBezTo>
                <a:cubicBezTo>
                  <a:pt x="5246661" y="300067"/>
                  <a:pt x="5346469" y="289533"/>
                  <a:pt x="5426491" y="281128"/>
                </a:cubicBezTo>
                <a:cubicBezTo>
                  <a:pt x="5536189" y="269536"/>
                  <a:pt x="5634727" y="258390"/>
                  <a:pt x="5731212" y="231951"/>
                </a:cubicBezTo>
                <a:cubicBezTo>
                  <a:pt x="5794995" y="214721"/>
                  <a:pt x="5853525" y="191373"/>
                  <a:pt x="5905192" y="163079"/>
                </a:cubicBezTo>
                <a:close/>
                <a:moveTo>
                  <a:pt x="5944437" y="113829"/>
                </a:moveTo>
                <a:cubicBezTo>
                  <a:pt x="5917256" y="119186"/>
                  <a:pt x="5863594" y="140199"/>
                  <a:pt x="5825032" y="146405"/>
                </a:cubicBezTo>
                <a:cubicBezTo>
                  <a:pt x="5539893" y="189777"/>
                  <a:pt x="5237140" y="170377"/>
                  <a:pt x="4955599" y="247008"/>
                </a:cubicBezTo>
                <a:cubicBezTo>
                  <a:pt x="5038637" y="230314"/>
                  <a:pt x="5125543" y="229138"/>
                  <a:pt x="5210104" y="228123"/>
                </a:cubicBezTo>
                <a:cubicBezTo>
                  <a:pt x="5227195" y="227945"/>
                  <a:pt x="5244285" y="227765"/>
                  <a:pt x="5261015" y="227087"/>
                </a:cubicBezTo>
                <a:cubicBezTo>
                  <a:pt x="5463242" y="223204"/>
                  <a:pt x="5667966" y="183171"/>
                  <a:pt x="5861181" y="143093"/>
                </a:cubicBezTo>
                <a:cubicBezTo>
                  <a:pt x="5895331" y="135893"/>
                  <a:pt x="5928215" y="128080"/>
                  <a:pt x="5961252" y="114820"/>
                </a:cubicBezTo>
                <a:cubicBezTo>
                  <a:pt x="5959615" y="111998"/>
                  <a:pt x="5953497" y="112044"/>
                  <a:pt x="5944437" y="113829"/>
                </a:cubicBezTo>
                <a:close/>
                <a:moveTo>
                  <a:pt x="9095810" y="0"/>
                </a:moveTo>
                <a:lnTo>
                  <a:pt x="9215999" y="0"/>
                </a:lnTo>
                <a:lnTo>
                  <a:pt x="9250991" y="17650"/>
                </a:lnTo>
                <a:cubicBezTo>
                  <a:pt x="9345825" y="54329"/>
                  <a:pt x="9448424" y="64330"/>
                  <a:pt x="9551793" y="69947"/>
                </a:cubicBezTo>
                <a:cubicBezTo>
                  <a:pt x="9773323" y="81971"/>
                  <a:pt x="9993517" y="56091"/>
                  <a:pt x="10211701" y="15192"/>
                </a:cubicBezTo>
                <a:cubicBezTo>
                  <a:pt x="10030564" y="37013"/>
                  <a:pt x="9847820" y="45912"/>
                  <a:pt x="9665014" y="41266"/>
                </a:cubicBezTo>
                <a:cubicBezTo>
                  <a:pt x="9560295" y="38460"/>
                  <a:pt x="9467175" y="31066"/>
                  <a:pt x="9382567" y="18583"/>
                </a:cubicBezTo>
                <a:lnTo>
                  <a:pt x="9283159" y="0"/>
                </a:lnTo>
                <a:lnTo>
                  <a:pt x="9469266" y="0"/>
                </a:lnTo>
                <a:lnTo>
                  <a:pt x="9504117" y="4274"/>
                </a:lnTo>
                <a:cubicBezTo>
                  <a:pt x="9555272" y="8689"/>
                  <a:pt x="9609472" y="11637"/>
                  <a:pt x="9667223" y="13232"/>
                </a:cubicBezTo>
                <a:cubicBezTo>
                  <a:pt x="9740740" y="15225"/>
                  <a:pt x="9814266" y="15008"/>
                  <a:pt x="9887703" y="12601"/>
                </a:cubicBezTo>
                <a:lnTo>
                  <a:pt x="10088930" y="0"/>
                </a:lnTo>
                <a:lnTo>
                  <a:pt x="10544171" y="0"/>
                </a:lnTo>
                <a:lnTo>
                  <a:pt x="10392396" y="36772"/>
                </a:lnTo>
                <a:cubicBezTo>
                  <a:pt x="10070832" y="110795"/>
                  <a:pt x="9739873" y="167441"/>
                  <a:pt x="9413803" y="131277"/>
                </a:cubicBezTo>
                <a:cubicBezTo>
                  <a:pt x="9315472" y="120226"/>
                  <a:pt x="9243539" y="84460"/>
                  <a:pt x="9174626" y="44983"/>
                </a:cubicBezTo>
                <a:close/>
                <a:moveTo>
                  <a:pt x="8474998" y="0"/>
                </a:moveTo>
                <a:lnTo>
                  <a:pt x="8573502" y="0"/>
                </a:lnTo>
                <a:lnTo>
                  <a:pt x="8659539" y="117664"/>
                </a:lnTo>
                <a:cubicBezTo>
                  <a:pt x="8833725" y="341427"/>
                  <a:pt x="9029703" y="551148"/>
                  <a:pt x="9248507" y="743734"/>
                </a:cubicBezTo>
                <a:cubicBezTo>
                  <a:pt x="9268744" y="761313"/>
                  <a:pt x="9289217" y="778348"/>
                  <a:pt x="9309457" y="795932"/>
                </a:cubicBezTo>
                <a:cubicBezTo>
                  <a:pt x="9458210" y="686371"/>
                  <a:pt x="9607233" y="585288"/>
                  <a:pt x="9785496" y="530713"/>
                </a:cubicBezTo>
                <a:cubicBezTo>
                  <a:pt x="10009630" y="462073"/>
                  <a:pt x="10250992" y="434854"/>
                  <a:pt x="10482828" y="399738"/>
                </a:cubicBezTo>
                <a:cubicBezTo>
                  <a:pt x="10519933" y="394202"/>
                  <a:pt x="10478550" y="453937"/>
                  <a:pt x="10468382" y="461219"/>
                </a:cubicBezTo>
                <a:cubicBezTo>
                  <a:pt x="10161572" y="688641"/>
                  <a:pt x="9818370" y="924476"/>
                  <a:pt x="9430790" y="895589"/>
                </a:cubicBezTo>
                <a:cubicBezTo>
                  <a:pt x="9617112" y="1044003"/>
                  <a:pt x="9813963" y="1178199"/>
                  <a:pt x="10019780" y="1298815"/>
                </a:cubicBezTo>
                <a:cubicBezTo>
                  <a:pt x="10142151" y="1263712"/>
                  <a:pt x="10256792" y="1186061"/>
                  <a:pt x="10372218" y="1146081"/>
                </a:cubicBezTo>
                <a:cubicBezTo>
                  <a:pt x="10279439" y="901425"/>
                  <a:pt x="10751513" y="443317"/>
                  <a:pt x="10896429" y="310883"/>
                </a:cubicBezTo>
                <a:cubicBezTo>
                  <a:pt x="10907980" y="300321"/>
                  <a:pt x="10927341" y="295643"/>
                  <a:pt x="10919735" y="318176"/>
                </a:cubicBezTo>
                <a:cubicBezTo>
                  <a:pt x="10845552" y="531416"/>
                  <a:pt x="10769057" y="750112"/>
                  <a:pt x="10637064" y="935661"/>
                </a:cubicBezTo>
                <a:cubicBezTo>
                  <a:pt x="10618262" y="961821"/>
                  <a:pt x="10471373" y="1105010"/>
                  <a:pt x="10516995" y="1070245"/>
                </a:cubicBezTo>
                <a:cubicBezTo>
                  <a:pt x="10630585" y="984423"/>
                  <a:pt x="10740230" y="886628"/>
                  <a:pt x="10868835" y="815534"/>
                </a:cubicBezTo>
                <a:cubicBezTo>
                  <a:pt x="11133493" y="669415"/>
                  <a:pt x="11435682" y="612577"/>
                  <a:pt x="11704547" y="465665"/>
                </a:cubicBezTo>
                <a:cubicBezTo>
                  <a:pt x="11748194" y="441649"/>
                  <a:pt x="11962368" y="287033"/>
                  <a:pt x="12033562" y="350012"/>
                </a:cubicBezTo>
                <a:cubicBezTo>
                  <a:pt x="12042008" y="357446"/>
                  <a:pt x="12029170" y="377121"/>
                  <a:pt x="12025537" y="382666"/>
                </a:cubicBezTo>
                <a:cubicBezTo>
                  <a:pt x="11835636" y="694348"/>
                  <a:pt x="11402055" y="895784"/>
                  <a:pt x="11088649" y="1056676"/>
                </a:cubicBezTo>
                <a:cubicBezTo>
                  <a:pt x="10916755" y="1144851"/>
                  <a:pt x="10757473" y="1230645"/>
                  <a:pt x="10561600" y="1229477"/>
                </a:cubicBezTo>
                <a:cubicBezTo>
                  <a:pt x="10456897" y="1228927"/>
                  <a:pt x="10388434" y="1221837"/>
                  <a:pt x="10280797" y="1263181"/>
                </a:cubicBezTo>
                <a:cubicBezTo>
                  <a:pt x="10214114" y="1288380"/>
                  <a:pt x="10149765" y="1312641"/>
                  <a:pt x="10083376" y="1334114"/>
                </a:cubicBezTo>
                <a:cubicBezTo>
                  <a:pt x="10323674" y="1470609"/>
                  <a:pt x="10574467" y="1588379"/>
                  <a:pt x="10832582" y="1687356"/>
                </a:cubicBezTo>
                <a:cubicBezTo>
                  <a:pt x="10835145" y="1685866"/>
                  <a:pt x="10837160" y="1684144"/>
                  <a:pt x="10839263" y="1683743"/>
                </a:cubicBezTo>
                <a:cubicBezTo>
                  <a:pt x="11026680" y="1639479"/>
                  <a:pt x="11198523" y="1559010"/>
                  <a:pt x="11350910" y="1443899"/>
                </a:cubicBezTo>
                <a:cubicBezTo>
                  <a:pt x="11353302" y="1439761"/>
                  <a:pt x="11356166" y="1434532"/>
                  <a:pt x="11360346" y="1429225"/>
                </a:cubicBezTo>
                <a:cubicBezTo>
                  <a:pt x="11568454" y="1154547"/>
                  <a:pt x="11893126" y="995756"/>
                  <a:pt x="12167580" y="789523"/>
                </a:cubicBezTo>
                <a:lnTo>
                  <a:pt x="12192000" y="769876"/>
                </a:lnTo>
                <a:lnTo>
                  <a:pt x="12192000" y="802845"/>
                </a:lnTo>
                <a:lnTo>
                  <a:pt x="12173558" y="821317"/>
                </a:lnTo>
                <a:cubicBezTo>
                  <a:pt x="12156328" y="839775"/>
                  <a:pt x="12135859" y="862655"/>
                  <a:pt x="12117398" y="877374"/>
                </a:cubicBezTo>
                <a:cubicBezTo>
                  <a:pt x="11911342" y="1038644"/>
                  <a:pt x="11659100" y="1158472"/>
                  <a:pt x="11472926" y="1344259"/>
                </a:cubicBezTo>
                <a:cubicBezTo>
                  <a:pt x="11530856" y="1294104"/>
                  <a:pt x="11599815" y="1254410"/>
                  <a:pt x="11666978" y="1215889"/>
                </a:cubicBezTo>
                <a:cubicBezTo>
                  <a:pt x="11680568" y="1208123"/>
                  <a:pt x="11694155" y="1200357"/>
                  <a:pt x="11707200" y="1192361"/>
                </a:cubicBezTo>
                <a:cubicBezTo>
                  <a:pt x="11867081" y="1099094"/>
                  <a:pt x="12010478" y="976320"/>
                  <a:pt x="12144637" y="858646"/>
                </a:cubicBezTo>
                <a:lnTo>
                  <a:pt x="12192000" y="810414"/>
                </a:lnTo>
                <a:lnTo>
                  <a:pt x="12192000" y="916439"/>
                </a:lnTo>
                <a:lnTo>
                  <a:pt x="12150630" y="982925"/>
                </a:lnTo>
                <a:cubicBezTo>
                  <a:pt x="11972246" y="1237618"/>
                  <a:pt x="11719654" y="1416530"/>
                  <a:pt x="11389484" y="1469889"/>
                </a:cubicBezTo>
                <a:cubicBezTo>
                  <a:pt x="11249700" y="1582602"/>
                  <a:pt x="11093517" y="1667134"/>
                  <a:pt x="10923736" y="1721439"/>
                </a:cubicBezTo>
                <a:cubicBezTo>
                  <a:pt x="10979487" y="1741826"/>
                  <a:pt x="11035469" y="1761662"/>
                  <a:pt x="11091913" y="1780406"/>
                </a:cubicBezTo>
                <a:cubicBezTo>
                  <a:pt x="11318237" y="1855623"/>
                  <a:pt x="11544464" y="1908264"/>
                  <a:pt x="11771238" y="1944400"/>
                </a:cubicBezTo>
                <a:cubicBezTo>
                  <a:pt x="11775181" y="1939634"/>
                  <a:pt x="11778904" y="1935410"/>
                  <a:pt x="11783166" y="1931422"/>
                </a:cubicBezTo>
                <a:cubicBezTo>
                  <a:pt x="11885723" y="1797152"/>
                  <a:pt x="11990570" y="1669642"/>
                  <a:pt x="12131988" y="1574357"/>
                </a:cubicBezTo>
                <a:lnTo>
                  <a:pt x="12192000" y="1537429"/>
                </a:lnTo>
                <a:lnTo>
                  <a:pt x="12192000" y="1589108"/>
                </a:lnTo>
                <a:lnTo>
                  <a:pt x="12112105" y="1640352"/>
                </a:lnTo>
                <a:cubicBezTo>
                  <a:pt x="12011319" y="1713959"/>
                  <a:pt x="11928638" y="1801479"/>
                  <a:pt x="11849203" y="1900149"/>
                </a:cubicBezTo>
                <a:cubicBezTo>
                  <a:pt x="11883038" y="1876488"/>
                  <a:pt x="11915071" y="1849494"/>
                  <a:pt x="11946326" y="1822808"/>
                </a:cubicBezTo>
                <a:cubicBezTo>
                  <a:pt x="11980834" y="1792997"/>
                  <a:pt x="12017130" y="1762011"/>
                  <a:pt x="12055863" y="1735914"/>
                </a:cubicBezTo>
                <a:cubicBezTo>
                  <a:pt x="12086678" y="1714840"/>
                  <a:pt x="12119524" y="1696556"/>
                  <a:pt x="12150816" y="1678902"/>
                </a:cubicBezTo>
                <a:lnTo>
                  <a:pt x="12192000" y="1655121"/>
                </a:lnTo>
                <a:lnTo>
                  <a:pt x="12192000" y="1686869"/>
                </a:lnTo>
                <a:lnTo>
                  <a:pt x="12163772" y="1703058"/>
                </a:lnTo>
                <a:cubicBezTo>
                  <a:pt x="12132704" y="1720165"/>
                  <a:pt x="12100405" y="1738677"/>
                  <a:pt x="12070597" y="1758893"/>
                </a:cubicBezTo>
                <a:cubicBezTo>
                  <a:pt x="12033422" y="1784357"/>
                  <a:pt x="11997904" y="1815035"/>
                  <a:pt x="11963621" y="1844299"/>
                </a:cubicBezTo>
                <a:cubicBezTo>
                  <a:pt x="11938421" y="1865816"/>
                  <a:pt x="11913214" y="1887338"/>
                  <a:pt x="11886604" y="1907617"/>
                </a:cubicBezTo>
                <a:cubicBezTo>
                  <a:pt x="11977116" y="1884856"/>
                  <a:pt x="12067233" y="1841647"/>
                  <a:pt x="12153575" y="1786372"/>
                </a:cubicBezTo>
                <a:lnTo>
                  <a:pt x="12192000" y="1759693"/>
                </a:lnTo>
                <a:lnTo>
                  <a:pt x="12192000" y="1809459"/>
                </a:lnTo>
                <a:lnTo>
                  <a:pt x="12121362" y="1857561"/>
                </a:lnTo>
                <a:cubicBezTo>
                  <a:pt x="12048187" y="1902591"/>
                  <a:pt x="11972544" y="1939172"/>
                  <a:pt x="11895949" y="1963079"/>
                </a:cubicBezTo>
                <a:lnTo>
                  <a:pt x="12192000" y="1990579"/>
                </a:lnTo>
                <a:lnTo>
                  <a:pt x="12192000" y="2065582"/>
                </a:lnTo>
                <a:lnTo>
                  <a:pt x="12153918" y="2063926"/>
                </a:lnTo>
                <a:lnTo>
                  <a:pt x="12192000" y="2085104"/>
                </a:lnTo>
                <a:lnTo>
                  <a:pt x="12192000" y="2178471"/>
                </a:lnTo>
                <a:lnTo>
                  <a:pt x="12085355" y="2122457"/>
                </a:lnTo>
                <a:lnTo>
                  <a:pt x="12192000" y="2196158"/>
                </a:lnTo>
                <a:lnTo>
                  <a:pt x="12192000" y="2230374"/>
                </a:lnTo>
                <a:lnTo>
                  <a:pt x="12041237" y="2126309"/>
                </a:lnTo>
                <a:cubicBezTo>
                  <a:pt x="12076493" y="2177612"/>
                  <a:pt x="12124001" y="2222030"/>
                  <a:pt x="12174450" y="2262541"/>
                </a:cubicBezTo>
                <a:lnTo>
                  <a:pt x="12192000" y="2275857"/>
                </a:lnTo>
                <a:lnTo>
                  <a:pt x="12192000" y="2377131"/>
                </a:lnTo>
                <a:lnTo>
                  <a:pt x="12155801" y="2349925"/>
                </a:lnTo>
                <a:cubicBezTo>
                  <a:pt x="12047062" y="2264619"/>
                  <a:pt x="11950704" y="2181979"/>
                  <a:pt x="11930164" y="2041945"/>
                </a:cubicBezTo>
                <a:cubicBezTo>
                  <a:pt x="11807338" y="2027929"/>
                  <a:pt x="11684723" y="2008847"/>
                  <a:pt x="11561767" y="1984479"/>
                </a:cubicBezTo>
                <a:cubicBezTo>
                  <a:pt x="11829168" y="2318516"/>
                  <a:pt x="11916257" y="2737804"/>
                  <a:pt x="11987997" y="3153822"/>
                </a:cubicBezTo>
                <a:cubicBezTo>
                  <a:pt x="11991834" y="3176690"/>
                  <a:pt x="11945766" y="3233800"/>
                  <a:pt x="11926558" y="3203134"/>
                </a:cubicBezTo>
                <a:cubicBezTo>
                  <a:pt x="11688637" y="2826855"/>
                  <a:pt x="11343207" y="2452063"/>
                  <a:pt x="11440430" y="1973028"/>
                </a:cubicBezTo>
                <a:cubicBezTo>
                  <a:pt x="11441503" y="1968973"/>
                  <a:pt x="11443583" y="1964061"/>
                  <a:pt x="11446754" y="1959605"/>
                </a:cubicBezTo>
                <a:cubicBezTo>
                  <a:pt x="11314670" y="1929437"/>
                  <a:pt x="11182797" y="1894208"/>
                  <a:pt x="11050651" y="1850495"/>
                </a:cubicBezTo>
                <a:cubicBezTo>
                  <a:pt x="10825423" y="1775743"/>
                  <a:pt x="10604642" y="1687421"/>
                  <a:pt x="10389960" y="1586232"/>
                </a:cubicBezTo>
                <a:cubicBezTo>
                  <a:pt x="10423849" y="1697796"/>
                  <a:pt x="10481699" y="1805979"/>
                  <a:pt x="10500699" y="1913175"/>
                </a:cubicBezTo>
                <a:cubicBezTo>
                  <a:pt x="10502971" y="1915419"/>
                  <a:pt x="10505550" y="1918445"/>
                  <a:pt x="10507814" y="1920694"/>
                </a:cubicBezTo>
                <a:cubicBezTo>
                  <a:pt x="10511536" y="1916469"/>
                  <a:pt x="10515800" y="1912482"/>
                  <a:pt x="10518908" y="1911226"/>
                </a:cubicBezTo>
                <a:cubicBezTo>
                  <a:pt x="10803133" y="1788841"/>
                  <a:pt x="11118572" y="2264893"/>
                  <a:pt x="11258935" y="2442781"/>
                </a:cubicBezTo>
                <a:cubicBezTo>
                  <a:pt x="11271929" y="2459223"/>
                  <a:pt x="11230610" y="2515770"/>
                  <a:pt x="11211663" y="2510325"/>
                </a:cubicBezTo>
                <a:cubicBezTo>
                  <a:pt x="10952813" y="2437432"/>
                  <a:pt x="10754880" y="2286035"/>
                  <a:pt x="10571295" y="2105302"/>
                </a:cubicBezTo>
                <a:cubicBezTo>
                  <a:pt x="10593939" y="2333141"/>
                  <a:pt x="10477445" y="2625036"/>
                  <a:pt x="10435737" y="2805672"/>
                </a:cubicBezTo>
                <a:cubicBezTo>
                  <a:pt x="10398299" y="2965580"/>
                  <a:pt x="10359478" y="3078554"/>
                  <a:pt x="10206831" y="3151701"/>
                </a:cubicBezTo>
                <a:cubicBezTo>
                  <a:pt x="10193935" y="3157832"/>
                  <a:pt x="10194572" y="3142650"/>
                  <a:pt x="10196482" y="3135084"/>
                </a:cubicBezTo>
                <a:cubicBezTo>
                  <a:pt x="10274073" y="2811909"/>
                  <a:pt x="10304290" y="2478979"/>
                  <a:pt x="10381882" y="2155807"/>
                </a:cubicBezTo>
                <a:cubicBezTo>
                  <a:pt x="10395105" y="2100241"/>
                  <a:pt x="10437104" y="2020803"/>
                  <a:pt x="10439260" y="1962486"/>
                </a:cubicBezTo>
                <a:cubicBezTo>
                  <a:pt x="10439491" y="1961942"/>
                  <a:pt x="10439175" y="1961166"/>
                  <a:pt x="10439409" y="1960615"/>
                </a:cubicBezTo>
                <a:cubicBezTo>
                  <a:pt x="10439475" y="1957427"/>
                  <a:pt x="10440085" y="1954468"/>
                  <a:pt x="10439915" y="1951821"/>
                </a:cubicBezTo>
                <a:cubicBezTo>
                  <a:pt x="10433959" y="1836632"/>
                  <a:pt x="10332627" y="1683636"/>
                  <a:pt x="10314241" y="1556749"/>
                </a:cubicBezTo>
                <a:cubicBezTo>
                  <a:pt x="10313847" y="1554649"/>
                  <a:pt x="10314451" y="1551688"/>
                  <a:pt x="10315061" y="1548729"/>
                </a:cubicBezTo>
                <a:cubicBezTo>
                  <a:pt x="10038413" y="1412938"/>
                  <a:pt x="9774128" y="1254043"/>
                  <a:pt x="9526158" y="1071804"/>
                </a:cubicBezTo>
                <a:cubicBezTo>
                  <a:pt x="9586547" y="1245450"/>
                  <a:pt x="9699054" y="1407035"/>
                  <a:pt x="9758689" y="1585512"/>
                </a:cubicBezTo>
                <a:cubicBezTo>
                  <a:pt x="9851296" y="1860991"/>
                  <a:pt x="9909066" y="2144264"/>
                  <a:pt x="9941392" y="2432858"/>
                </a:cubicBezTo>
                <a:cubicBezTo>
                  <a:pt x="9942776" y="2446319"/>
                  <a:pt x="9898852" y="2512059"/>
                  <a:pt x="9887724" y="2495762"/>
                </a:cubicBezTo>
                <a:cubicBezTo>
                  <a:pt x="9758830" y="2305989"/>
                  <a:pt x="9675953" y="2083557"/>
                  <a:pt x="9587446" y="1872898"/>
                </a:cubicBezTo>
                <a:cubicBezTo>
                  <a:pt x="9504836" y="1675682"/>
                  <a:pt x="9450239" y="1492905"/>
                  <a:pt x="9462810" y="1288346"/>
                </a:cubicBezTo>
                <a:cubicBezTo>
                  <a:pt x="9416080" y="1372857"/>
                  <a:pt x="9368030" y="1457457"/>
                  <a:pt x="9318575" y="1540820"/>
                </a:cubicBezTo>
                <a:cubicBezTo>
                  <a:pt x="9284037" y="1599587"/>
                  <a:pt x="9257140" y="1661598"/>
                  <a:pt x="9191090" y="1688355"/>
                </a:cubicBezTo>
                <a:cubicBezTo>
                  <a:pt x="9186426" y="1690241"/>
                  <a:pt x="9179411" y="1688563"/>
                  <a:pt x="9177757" y="1683354"/>
                </a:cubicBezTo>
                <a:cubicBezTo>
                  <a:pt x="9143528" y="1583238"/>
                  <a:pt x="9220115" y="1420588"/>
                  <a:pt x="9274865" y="1336896"/>
                </a:cubicBezTo>
                <a:cubicBezTo>
                  <a:pt x="9324504" y="1260695"/>
                  <a:pt x="9393212" y="1200294"/>
                  <a:pt x="9478649" y="1173376"/>
                </a:cubicBezTo>
                <a:cubicBezTo>
                  <a:pt x="9479343" y="1171736"/>
                  <a:pt x="9480811" y="1169782"/>
                  <a:pt x="9482281" y="1167830"/>
                </a:cubicBezTo>
                <a:cubicBezTo>
                  <a:pt x="9463542" y="1119335"/>
                  <a:pt x="9448141" y="1069035"/>
                  <a:pt x="9438637" y="1015438"/>
                </a:cubicBezTo>
                <a:cubicBezTo>
                  <a:pt x="9438473" y="1012795"/>
                  <a:pt x="9438847" y="1010377"/>
                  <a:pt x="9439458" y="1007420"/>
                </a:cubicBezTo>
                <a:cubicBezTo>
                  <a:pt x="9356819" y="944106"/>
                  <a:pt x="9275563" y="877509"/>
                  <a:pt x="9197105" y="808882"/>
                </a:cubicBezTo>
                <a:cubicBezTo>
                  <a:pt x="9119732" y="740719"/>
                  <a:pt x="9045390" y="669969"/>
                  <a:pt x="8973607" y="597733"/>
                </a:cubicBezTo>
                <a:cubicBezTo>
                  <a:pt x="9117865" y="988437"/>
                  <a:pt x="9115639" y="1402749"/>
                  <a:pt x="8967512" y="1795211"/>
                </a:cubicBezTo>
                <a:cubicBezTo>
                  <a:pt x="8964595" y="1803635"/>
                  <a:pt x="8922055" y="1866099"/>
                  <a:pt x="8912526" y="1841464"/>
                </a:cubicBezTo>
                <a:cubicBezTo>
                  <a:pt x="8756044" y="1433999"/>
                  <a:pt x="8647107" y="967467"/>
                  <a:pt x="8893391" y="572788"/>
                </a:cubicBezTo>
                <a:cubicBezTo>
                  <a:pt x="8896018" y="568101"/>
                  <a:pt x="8899507" y="564428"/>
                  <a:pt x="8902990" y="560750"/>
                </a:cubicBezTo>
                <a:cubicBezTo>
                  <a:pt x="8907633" y="554349"/>
                  <a:pt x="8913596" y="547863"/>
                  <a:pt x="8919102" y="542471"/>
                </a:cubicBezTo>
                <a:cubicBezTo>
                  <a:pt x="8828814" y="448553"/>
                  <a:pt x="8743025" y="351231"/>
                  <a:pt x="8661728" y="250903"/>
                </a:cubicBezTo>
                <a:close/>
                <a:moveTo>
                  <a:pt x="8357758" y="0"/>
                </a:moveTo>
                <a:lnTo>
                  <a:pt x="8405492" y="0"/>
                </a:lnTo>
                <a:lnTo>
                  <a:pt x="8392083" y="30495"/>
                </a:lnTo>
                <a:cubicBezTo>
                  <a:pt x="8354166" y="121698"/>
                  <a:pt x="8324318" y="217584"/>
                  <a:pt x="8339888" y="306259"/>
                </a:cubicBezTo>
                <a:cubicBezTo>
                  <a:pt x="8364400" y="446040"/>
                  <a:pt x="8455049" y="577127"/>
                  <a:pt x="8473847" y="727373"/>
                </a:cubicBezTo>
                <a:cubicBezTo>
                  <a:pt x="8510300" y="1013846"/>
                  <a:pt x="8488635" y="1326579"/>
                  <a:pt x="8454081" y="1611960"/>
                </a:cubicBezTo>
                <a:cubicBezTo>
                  <a:pt x="8452268" y="1625361"/>
                  <a:pt x="8409518" y="1692886"/>
                  <a:pt x="8396000" y="1663986"/>
                </a:cubicBezTo>
                <a:cubicBezTo>
                  <a:pt x="8190763" y="1233305"/>
                  <a:pt x="8063839" y="818387"/>
                  <a:pt x="8238881" y="368438"/>
                </a:cubicBezTo>
                <a:lnTo>
                  <a:pt x="7668140" y="942511"/>
                </a:lnTo>
                <a:cubicBezTo>
                  <a:pt x="7658137" y="952438"/>
                  <a:pt x="7629107" y="972341"/>
                  <a:pt x="7637853" y="942567"/>
                </a:cubicBezTo>
                <a:cubicBezTo>
                  <a:pt x="7690270" y="771614"/>
                  <a:pt x="7793861" y="624255"/>
                  <a:pt x="7909649" y="489150"/>
                </a:cubicBezTo>
                <a:cubicBezTo>
                  <a:pt x="8010566" y="370919"/>
                  <a:pt x="8112174" y="322520"/>
                  <a:pt x="8256182" y="301724"/>
                </a:cubicBezTo>
                <a:cubicBezTo>
                  <a:pt x="8255907" y="293239"/>
                  <a:pt x="8255408" y="285302"/>
                  <a:pt x="8255912" y="276498"/>
                </a:cubicBezTo>
                <a:cubicBezTo>
                  <a:pt x="8260651" y="221208"/>
                  <a:pt x="8285427" y="155085"/>
                  <a:pt x="8315225" y="89075"/>
                </a:cubicBezTo>
                <a:close/>
                <a:moveTo>
                  <a:pt x="7497388" y="0"/>
                </a:moveTo>
                <a:lnTo>
                  <a:pt x="7560921" y="0"/>
                </a:lnTo>
                <a:lnTo>
                  <a:pt x="7546742" y="68966"/>
                </a:lnTo>
                <a:cubicBezTo>
                  <a:pt x="7513334" y="225436"/>
                  <a:pt x="7494394" y="379659"/>
                  <a:pt x="7488853" y="535687"/>
                </a:cubicBezTo>
                <a:lnTo>
                  <a:pt x="7529509" y="380358"/>
                </a:lnTo>
                <a:cubicBezTo>
                  <a:pt x="7546426" y="316055"/>
                  <a:pt x="7563725" y="249346"/>
                  <a:pt x="7585939" y="184712"/>
                </a:cubicBezTo>
                <a:cubicBezTo>
                  <a:pt x="7597162" y="152119"/>
                  <a:pt x="7609478" y="119997"/>
                  <a:pt x="7621792" y="87864"/>
                </a:cubicBezTo>
                <a:lnTo>
                  <a:pt x="7654204" y="0"/>
                </a:lnTo>
                <a:lnTo>
                  <a:pt x="7683986" y="0"/>
                </a:lnTo>
                <a:lnTo>
                  <a:pt x="7647914" y="97640"/>
                </a:lnTo>
                <a:cubicBezTo>
                  <a:pt x="7635833" y="129221"/>
                  <a:pt x="7623516" y="161350"/>
                  <a:pt x="7612524" y="193392"/>
                </a:cubicBezTo>
                <a:cubicBezTo>
                  <a:pt x="7590775" y="256933"/>
                  <a:pt x="7573702" y="323103"/>
                  <a:pt x="7557013" y="386853"/>
                </a:cubicBezTo>
                <a:lnTo>
                  <a:pt x="7517286" y="539999"/>
                </a:lnTo>
                <a:cubicBezTo>
                  <a:pt x="7579804" y="409054"/>
                  <a:pt x="7648790" y="283748"/>
                  <a:pt x="7704204" y="152292"/>
                </a:cubicBezTo>
                <a:lnTo>
                  <a:pt x="7756975" y="0"/>
                </a:lnTo>
                <a:lnTo>
                  <a:pt x="7837329" y="0"/>
                </a:lnTo>
                <a:lnTo>
                  <a:pt x="7821760" y="65656"/>
                </a:lnTo>
                <a:cubicBezTo>
                  <a:pt x="7739780" y="311007"/>
                  <a:pt x="7576279" y="519263"/>
                  <a:pt x="7488925" y="763628"/>
                </a:cubicBezTo>
                <a:cubicBezTo>
                  <a:pt x="7478308" y="793254"/>
                  <a:pt x="7422482" y="826275"/>
                  <a:pt x="7419999" y="774360"/>
                </a:cubicBezTo>
                <a:cubicBezTo>
                  <a:pt x="7407159" y="524115"/>
                  <a:pt x="7434412" y="279259"/>
                  <a:pt x="7487820" y="37416"/>
                </a:cubicBezTo>
                <a:close/>
                <a:moveTo>
                  <a:pt x="3882765" y="0"/>
                </a:moveTo>
                <a:lnTo>
                  <a:pt x="3995099" y="0"/>
                </a:lnTo>
                <a:lnTo>
                  <a:pt x="4163818" y="234104"/>
                </a:lnTo>
                <a:cubicBezTo>
                  <a:pt x="4167056" y="234046"/>
                  <a:pt x="4169933" y="233486"/>
                  <a:pt x="4172099" y="234207"/>
                </a:cubicBezTo>
                <a:cubicBezTo>
                  <a:pt x="4370329" y="290447"/>
                  <a:pt x="4575890" y="304753"/>
                  <a:pt x="4784282" y="276561"/>
                </a:cubicBezTo>
                <a:cubicBezTo>
                  <a:pt x="4788943" y="273941"/>
                  <a:pt x="4794689" y="270546"/>
                  <a:pt x="4801687" y="267764"/>
                </a:cubicBezTo>
                <a:cubicBezTo>
                  <a:pt x="5207052" y="98325"/>
                  <a:pt x="5661672" y="149587"/>
                  <a:pt x="6082788" y="64119"/>
                </a:cubicBezTo>
                <a:cubicBezTo>
                  <a:pt x="6097705" y="60940"/>
                  <a:pt x="6122565" y="65809"/>
                  <a:pt x="6099442" y="82568"/>
                </a:cubicBezTo>
                <a:cubicBezTo>
                  <a:pt x="5702970" y="366122"/>
                  <a:pt x="5250177" y="483706"/>
                  <a:pt x="4804137" y="320931"/>
                </a:cubicBezTo>
                <a:cubicBezTo>
                  <a:pt x="4608728" y="353445"/>
                  <a:pt x="4415104" y="351091"/>
                  <a:pt x="4227047" y="313415"/>
                </a:cubicBezTo>
                <a:cubicBezTo>
                  <a:pt x="4265992" y="361495"/>
                  <a:pt x="4305481" y="409180"/>
                  <a:pt x="4346041" y="456086"/>
                </a:cubicBezTo>
                <a:cubicBezTo>
                  <a:pt x="4508645" y="644218"/>
                  <a:pt x="4684629" y="811207"/>
                  <a:pt x="4870967" y="963061"/>
                </a:cubicBezTo>
                <a:cubicBezTo>
                  <a:pt x="4877428" y="960662"/>
                  <a:pt x="4883360" y="958653"/>
                  <a:pt x="4889647" y="957147"/>
                </a:cubicBezTo>
                <a:cubicBezTo>
                  <a:pt x="5063790" y="885104"/>
                  <a:pt x="5235998" y="820573"/>
                  <a:pt x="5422504" y="805191"/>
                </a:cubicBezTo>
                <a:cubicBezTo>
                  <a:pt x="5643719" y="786779"/>
                  <a:pt x="5869113" y="808075"/>
                  <a:pt x="6087656" y="826703"/>
                </a:cubicBezTo>
                <a:cubicBezTo>
                  <a:pt x="6118977" y="829180"/>
                  <a:pt x="6064821" y="863092"/>
                  <a:pt x="6058717" y="865992"/>
                </a:cubicBezTo>
                <a:cubicBezTo>
                  <a:pt x="5757093" y="988464"/>
                  <a:pt x="5312094" y="1115658"/>
                  <a:pt x="4974153" y="1045456"/>
                </a:cubicBezTo>
                <a:cubicBezTo>
                  <a:pt x="5180499" y="1203411"/>
                  <a:pt x="5398986" y="1344171"/>
                  <a:pt x="5627835" y="1472077"/>
                </a:cubicBezTo>
                <a:cubicBezTo>
                  <a:pt x="5628372" y="1471688"/>
                  <a:pt x="5629279" y="1471800"/>
                  <a:pt x="5629817" y="1471412"/>
                </a:cubicBezTo>
                <a:cubicBezTo>
                  <a:pt x="5631249" y="1471132"/>
                  <a:pt x="5633225" y="1470462"/>
                  <a:pt x="5634124" y="1470572"/>
                </a:cubicBezTo>
                <a:cubicBezTo>
                  <a:pt x="5647257" y="1469448"/>
                  <a:pt x="5751167" y="1386498"/>
                  <a:pt x="5755832" y="1383886"/>
                </a:cubicBezTo>
                <a:cubicBezTo>
                  <a:pt x="5837996" y="1338827"/>
                  <a:pt x="5925989" y="1306339"/>
                  <a:pt x="6014186" y="1279799"/>
                </a:cubicBezTo>
                <a:cubicBezTo>
                  <a:pt x="6310230" y="1190367"/>
                  <a:pt x="6608567" y="1157268"/>
                  <a:pt x="6901619" y="1047874"/>
                </a:cubicBezTo>
                <a:cubicBezTo>
                  <a:pt x="6921553" y="1040293"/>
                  <a:pt x="6976591" y="1037028"/>
                  <a:pt x="6931566" y="1062034"/>
                </a:cubicBezTo>
                <a:cubicBezTo>
                  <a:pt x="6610108" y="1243134"/>
                  <a:pt x="6183662" y="1573592"/>
                  <a:pt x="5790982" y="1561380"/>
                </a:cubicBezTo>
                <a:cubicBezTo>
                  <a:pt x="5920545" y="1629240"/>
                  <a:pt x="6053507" y="1693876"/>
                  <a:pt x="6188971" y="1755168"/>
                </a:cubicBezTo>
                <a:cubicBezTo>
                  <a:pt x="6193458" y="1753446"/>
                  <a:pt x="6198307" y="1752214"/>
                  <a:pt x="6202446" y="1752268"/>
                </a:cubicBezTo>
                <a:cubicBezTo>
                  <a:pt x="6504288" y="1570118"/>
                  <a:pt x="6833930" y="1471594"/>
                  <a:pt x="7179560" y="1467551"/>
                </a:cubicBezTo>
                <a:cubicBezTo>
                  <a:pt x="7221126" y="1467186"/>
                  <a:pt x="7172003" y="1501258"/>
                  <a:pt x="7158730" y="1507835"/>
                </a:cubicBezTo>
                <a:cubicBezTo>
                  <a:pt x="6888412" y="1630502"/>
                  <a:pt x="6618589" y="1809287"/>
                  <a:pt x="6326959" y="1817686"/>
                </a:cubicBezTo>
                <a:cubicBezTo>
                  <a:pt x="6396578" y="1848113"/>
                  <a:pt x="6466739" y="1878148"/>
                  <a:pt x="6537433" y="1907790"/>
                </a:cubicBezTo>
                <a:cubicBezTo>
                  <a:pt x="6542473" y="1907949"/>
                  <a:pt x="6546435" y="1908891"/>
                  <a:pt x="6550221" y="1910729"/>
                </a:cubicBezTo>
                <a:cubicBezTo>
                  <a:pt x="6742694" y="1932993"/>
                  <a:pt x="6849771" y="2068278"/>
                  <a:pt x="6964438" y="2209505"/>
                </a:cubicBezTo>
                <a:cubicBezTo>
                  <a:pt x="7113162" y="2393201"/>
                  <a:pt x="7266286" y="2592015"/>
                  <a:pt x="7367862" y="2806833"/>
                </a:cubicBezTo>
                <a:cubicBezTo>
                  <a:pt x="7371456" y="2814338"/>
                  <a:pt x="7369522" y="2821080"/>
                  <a:pt x="7364329" y="2826907"/>
                </a:cubicBezTo>
                <a:cubicBezTo>
                  <a:pt x="7348741" y="2844389"/>
                  <a:pt x="7303788" y="2853651"/>
                  <a:pt x="7290545" y="2850663"/>
                </a:cubicBezTo>
                <a:cubicBezTo>
                  <a:pt x="6859896" y="2738539"/>
                  <a:pt x="6609607" y="2342306"/>
                  <a:pt x="6472036" y="1959003"/>
                </a:cubicBezTo>
                <a:cubicBezTo>
                  <a:pt x="6239391" y="1862081"/>
                  <a:pt x="6011946" y="1759868"/>
                  <a:pt x="5792897" y="1647747"/>
                </a:cubicBezTo>
                <a:cubicBezTo>
                  <a:pt x="5817125" y="1702679"/>
                  <a:pt x="5838127" y="1759942"/>
                  <a:pt x="5842751" y="1816112"/>
                </a:cubicBezTo>
                <a:cubicBezTo>
                  <a:pt x="5844184" y="1815832"/>
                  <a:pt x="5846161" y="1815162"/>
                  <a:pt x="5847424" y="1815776"/>
                </a:cubicBezTo>
                <a:cubicBezTo>
                  <a:pt x="6140442" y="1830791"/>
                  <a:pt x="6291873" y="2115536"/>
                  <a:pt x="6399821" y="2344799"/>
                </a:cubicBezTo>
                <a:cubicBezTo>
                  <a:pt x="6413837" y="2374329"/>
                  <a:pt x="6342916" y="2402075"/>
                  <a:pt x="6323232" y="2389634"/>
                </a:cubicBezTo>
                <a:cubicBezTo>
                  <a:pt x="6177906" y="2301146"/>
                  <a:pt x="6052833" y="2198747"/>
                  <a:pt x="5942958" y="2077708"/>
                </a:cubicBezTo>
                <a:cubicBezTo>
                  <a:pt x="5949243" y="2174636"/>
                  <a:pt x="5937179" y="2273417"/>
                  <a:pt x="5921559" y="2378596"/>
                </a:cubicBezTo>
                <a:cubicBezTo>
                  <a:pt x="5888539" y="2593290"/>
                  <a:pt x="5878937" y="2813146"/>
                  <a:pt x="5817651" y="3023919"/>
                </a:cubicBezTo>
                <a:cubicBezTo>
                  <a:pt x="5810408" y="3049005"/>
                  <a:pt x="5741174" y="3089270"/>
                  <a:pt x="5729634" y="3051849"/>
                </a:cubicBezTo>
                <a:cubicBezTo>
                  <a:pt x="5657096" y="2815984"/>
                  <a:pt x="5581632" y="2571559"/>
                  <a:pt x="5611018" y="2316769"/>
                </a:cubicBezTo>
                <a:cubicBezTo>
                  <a:pt x="5622715" y="2217484"/>
                  <a:pt x="5656813" y="2135538"/>
                  <a:pt x="5687608" y="2039972"/>
                </a:cubicBezTo>
                <a:cubicBezTo>
                  <a:pt x="5744741" y="1859679"/>
                  <a:pt x="5733310" y="1742061"/>
                  <a:pt x="5657554" y="1576445"/>
                </a:cubicBezTo>
                <a:cubicBezTo>
                  <a:pt x="5483232" y="1483028"/>
                  <a:pt x="5313009" y="1382833"/>
                  <a:pt x="5150475" y="1274012"/>
                </a:cubicBezTo>
                <a:cubicBezTo>
                  <a:pt x="5326569" y="1559959"/>
                  <a:pt x="5457991" y="1838600"/>
                  <a:pt x="5349142" y="2204405"/>
                </a:cubicBezTo>
                <a:cubicBezTo>
                  <a:pt x="5342604" y="2225928"/>
                  <a:pt x="5273881" y="2261245"/>
                  <a:pt x="5262214" y="2233836"/>
                </a:cubicBezTo>
                <a:cubicBezTo>
                  <a:pt x="5160759" y="2006724"/>
                  <a:pt x="5064863" y="1777114"/>
                  <a:pt x="4981539" y="1542201"/>
                </a:cubicBezTo>
                <a:cubicBezTo>
                  <a:pt x="4932755" y="1405876"/>
                  <a:pt x="4893729" y="1278486"/>
                  <a:pt x="4958461" y="1136957"/>
                </a:cubicBezTo>
                <a:cubicBezTo>
                  <a:pt x="4854219" y="1059900"/>
                  <a:pt x="4753195" y="978221"/>
                  <a:pt x="4655015" y="891426"/>
                </a:cubicBezTo>
                <a:cubicBezTo>
                  <a:pt x="4700834" y="1342763"/>
                  <a:pt x="4530476" y="1779853"/>
                  <a:pt x="4348002" y="2205895"/>
                </a:cubicBezTo>
                <a:cubicBezTo>
                  <a:pt x="4337873" y="2229260"/>
                  <a:pt x="4261560" y="2258626"/>
                  <a:pt x="4262250" y="2219972"/>
                </a:cubicBezTo>
                <a:cubicBezTo>
                  <a:pt x="4268663" y="1744520"/>
                  <a:pt x="4175629" y="1214471"/>
                  <a:pt x="4550611" y="817540"/>
                </a:cubicBezTo>
                <a:cubicBezTo>
                  <a:pt x="4554014" y="814312"/>
                  <a:pt x="4558850" y="810804"/>
                  <a:pt x="4564418" y="808293"/>
                </a:cubicBezTo>
                <a:cubicBezTo>
                  <a:pt x="4461330" y="711325"/>
                  <a:pt x="4361455" y="609738"/>
                  <a:pt x="4266388" y="500083"/>
                </a:cubicBezTo>
                <a:cubicBezTo>
                  <a:pt x="4185451" y="406519"/>
                  <a:pt x="4107556" y="310364"/>
                  <a:pt x="4032842" y="211809"/>
                </a:cubicBezTo>
                <a:close/>
                <a:moveTo>
                  <a:pt x="3721337" y="0"/>
                </a:moveTo>
                <a:lnTo>
                  <a:pt x="3797544" y="0"/>
                </a:lnTo>
                <a:lnTo>
                  <a:pt x="3775734" y="95131"/>
                </a:lnTo>
                <a:cubicBezTo>
                  <a:pt x="3762598" y="156923"/>
                  <a:pt x="3748081" y="217234"/>
                  <a:pt x="3724807" y="272257"/>
                </a:cubicBezTo>
                <a:cubicBezTo>
                  <a:pt x="3725550" y="275539"/>
                  <a:pt x="3726109" y="279707"/>
                  <a:pt x="3726844" y="282988"/>
                </a:cubicBezTo>
                <a:cubicBezTo>
                  <a:pt x="3732776" y="280979"/>
                  <a:pt x="3739065" y="279475"/>
                  <a:pt x="3742664" y="279918"/>
                </a:cubicBezTo>
                <a:cubicBezTo>
                  <a:pt x="4076263" y="313585"/>
                  <a:pt x="4081377" y="922622"/>
                  <a:pt x="4103910" y="1161917"/>
                </a:cubicBezTo>
                <a:cubicBezTo>
                  <a:pt x="4106010" y="1184045"/>
                  <a:pt x="4034389" y="1215360"/>
                  <a:pt x="4020269" y="1200406"/>
                </a:cubicBezTo>
                <a:cubicBezTo>
                  <a:pt x="3826459" y="997506"/>
                  <a:pt x="3735339" y="752983"/>
                  <a:pt x="3674882" y="488524"/>
                </a:cubicBezTo>
                <a:cubicBezTo>
                  <a:pt x="3559684" y="713184"/>
                  <a:pt x="3278706" y="925237"/>
                  <a:pt x="3132682" y="1072284"/>
                </a:cubicBezTo>
                <a:cubicBezTo>
                  <a:pt x="3002939" y="1202191"/>
                  <a:pt x="2899935" y="1287527"/>
                  <a:pt x="2716346" y="1276376"/>
                </a:cubicBezTo>
                <a:cubicBezTo>
                  <a:pt x="2700863" y="1275390"/>
                  <a:pt x="2710506" y="1261536"/>
                  <a:pt x="2716772" y="1255462"/>
                </a:cubicBezTo>
                <a:cubicBezTo>
                  <a:pt x="2980750" y="993927"/>
                  <a:pt x="3207119" y="698608"/>
                  <a:pt x="3471096" y="437072"/>
                </a:cubicBezTo>
                <a:cubicBezTo>
                  <a:pt x="3516376" y="392044"/>
                  <a:pt x="3602281" y="339698"/>
                  <a:pt x="3639057" y="286334"/>
                </a:cubicBezTo>
                <a:cubicBezTo>
                  <a:pt x="3639591" y="285947"/>
                  <a:pt x="3639767" y="285058"/>
                  <a:pt x="3640309" y="284664"/>
                </a:cubicBezTo>
                <a:cubicBezTo>
                  <a:pt x="3642272" y="281720"/>
                  <a:pt x="3644597" y="279273"/>
                  <a:pt x="3646022" y="276711"/>
                </a:cubicBezTo>
                <a:cubicBezTo>
                  <a:pt x="3677659" y="221350"/>
                  <a:pt x="3693078" y="144742"/>
                  <a:pt x="3707943" y="65958"/>
                </a:cubicBezTo>
                <a:close/>
                <a:moveTo>
                  <a:pt x="2867960" y="0"/>
                </a:moveTo>
                <a:lnTo>
                  <a:pt x="2926351" y="0"/>
                </a:lnTo>
                <a:lnTo>
                  <a:pt x="2902823" y="262929"/>
                </a:lnTo>
                <a:cubicBezTo>
                  <a:pt x="2913215" y="221824"/>
                  <a:pt x="2926844" y="180662"/>
                  <a:pt x="2940663" y="140884"/>
                </a:cubicBezTo>
                <a:lnTo>
                  <a:pt x="2947039" y="122524"/>
                </a:lnTo>
                <a:lnTo>
                  <a:pt x="2984316" y="0"/>
                </a:lnTo>
                <a:lnTo>
                  <a:pt x="3016114" y="0"/>
                </a:lnTo>
                <a:lnTo>
                  <a:pt x="2979949" y="119274"/>
                </a:lnTo>
                <a:lnTo>
                  <a:pt x="3023879" y="0"/>
                </a:lnTo>
                <a:lnTo>
                  <a:pt x="3105400" y="0"/>
                </a:lnTo>
                <a:lnTo>
                  <a:pt x="3094669" y="30308"/>
                </a:lnTo>
                <a:cubicBezTo>
                  <a:pt x="3037894" y="178003"/>
                  <a:pt x="2973232" y="323305"/>
                  <a:pt x="2901945" y="466538"/>
                </a:cubicBezTo>
                <a:cubicBezTo>
                  <a:pt x="2895180" y="479835"/>
                  <a:pt x="2815686" y="518381"/>
                  <a:pt x="2815209" y="497361"/>
                </a:cubicBezTo>
                <a:cubicBezTo>
                  <a:pt x="2812746" y="375148"/>
                  <a:pt x="2825702" y="251298"/>
                  <a:pt x="2844845" y="127638"/>
                </a:cubicBezTo>
                <a:close/>
                <a:moveTo>
                  <a:pt x="1057230" y="0"/>
                </a:moveTo>
                <a:lnTo>
                  <a:pt x="1111003" y="0"/>
                </a:lnTo>
                <a:lnTo>
                  <a:pt x="1125553" y="52588"/>
                </a:lnTo>
                <a:cubicBezTo>
                  <a:pt x="1174409" y="196547"/>
                  <a:pt x="1244674" y="336170"/>
                  <a:pt x="1304276" y="476275"/>
                </a:cubicBezTo>
                <a:cubicBezTo>
                  <a:pt x="1351896" y="589579"/>
                  <a:pt x="1459984" y="863646"/>
                  <a:pt x="1492066" y="886333"/>
                </a:cubicBezTo>
                <a:lnTo>
                  <a:pt x="1423698" y="710817"/>
                </a:lnTo>
                <a:cubicBezTo>
                  <a:pt x="1401022" y="652964"/>
                  <a:pt x="1378015" y="593152"/>
                  <a:pt x="1357609" y="532892"/>
                </a:cubicBezTo>
                <a:cubicBezTo>
                  <a:pt x="1339853" y="480241"/>
                  <a:pt x="1324587" y="426487"/>
                  <a:pt x="1309550" y="374031"/>
                </a:cubicBezTo>
                <a:cubicBezTo>
                  <a:pt x="1277632" y="264242"/>
                  <a:pt x="1244842" y="151584"/>
                  <a:pt x="1193673" y="49533"/>
                </a:cubicBezTo>
                <a:lnTo>
                  <a:pt x="1164391" y="0"/>
                </a:lnTo>
                <a:lnTo>
                  <a:pt x="1200666" y="0"/>
                </a:lnTo>
                <a:lnTo>
                  <a:pt x="1223408" y="38996"/>
                </a:lnTo>
                <a:cubicBezTo>
                  <a:pt x="1274817" y="142454"/>
                  <a:pt x="1307626" y="255236"/>
                  <a:pt x="1339635" y="365517"/>
                </a:cubicBezTo>
                <a:cubicBezTo>
                  <a:pt x="1354670" y="417965"/>
                  <a:pt x="1370587" y="471608"/>
                  <a:pt x="1387469" y="523079"/>
                </a:cubicBezTo>
                <a:cubicBezTo>
                  <a:pt x="1407105" y="582792"/>
                  <a:pt x="1430659" y="641842"/>
                  <a:pt x="1452685" y="699806"/>
                </a:cubicBezTo>
                <a:lnTo>
                  <a:pt x="1492092" y="800424"/>
                </a:lnTo>
                <a:cubicBezTo>
                  <a:pt x="1484618" y="760762"/>
                  <a:pt x="1473155" y="705686"/>
                  <a:pt x="1455302" y="632913"/>
                </a:cubicBezTo>
                <a:cubicBezTo>
                  <a:pt x="1413478" y="460985"/>
                  <a:pt x="1347194" y="188426"/>
                  <a:pt x="1222336" y="9480"/>
                </a:cubicBezTo>
                <a:lnTo>
                  <a:pt x="1214634" y="0"/>
                </a:lnTo>
                <a:lnTo>
                  <a:pt x="1289827" y="0"/>
                </a:lnTo>
                <a:lnTo>
                  <a:pt x="1321076" y="59722"/>
                </a:lnTo>
                <a:cubicBezTo>
                  <a:pt x="1409905" y="250193"/>
                  <a:pt x="1460341" y="480374"/>
                  <a:pt x="1512579" y="626441"/>
                </a:cubicBezTo>
                <a:cubicBezTo>
                  <a:pt x="1573756" y="799163"/>
                  <a:pt x="1605359" y="928641"/>
                  <a:pt x="1506076" y="1089289"/>
                </a:cubicBezTo>
                <a:cubicBezTo>
                  <a:pt x="1497659" y="1102817"/>
                  <a:pt x="1489109" y="1088176"/>
                  <a:pt x="1486346" y="1079919"/>
                </a:cubicBezTo>
                <a:cubicBezTo>
                  <a:pt x="1364522" y="729689"/>
                  <a:pt x="1192335" y="398839"/>
                  <a:pt x="1070511" y="48609"/>
                </a:cubicBezTo>
                <a:close/>
                <a:moveTo>
                  <a:pt x="43151" y="0"/>
                </a:moveTo>
                <a:lnTo>
                  <a:pt x="95283" y="0"/>
                </a:lnTo>
                <a:lnTo>
                  <a:pt x="300708" y="154571"/>
                </a:lnTo>
                <a:cubicBezTo>
                  <a:pt x="379729" y="218614"/>
                  <a:pt x="456466" y="285481"/>
                  <a:pt x="530414" y="354673"/>
                </a:cubicBezTo>
                <a:cubicBezTo>
                  <a:pt x="466701" y="288424"/>
                  <a:pt x="401285" y="223977"/>
                  <a:pt x="333785" y="161564"/>
                </a:cubicBezTo>
                <a:lnTo>
                  <a:pt x="147005" y="0"/>
                </a:lnTo>
                <a:lnTo>
                  <a:pt x="272509" y="0"/>
                </a:lnTo>
                <a:lnTo>
                  <a:pt x="326276" y="45847"/>
                </a:lnTo>
                <a:cubicBezTo>
                  <a:pt x="505803" y="208268"/>
                  <a:pt x="670600" y="385490"/>
                  <a:pt x="823759" y="574145"/>
                </a:cubicBezTo>
                <a:cubicBezTo>
                  <a:pt x="833168" y="585952"/>
                  <a:pt x="831522" y="674146"/>
                  <a:pt x="811254" y="665546"/>
                </a:cubicBezTo>
                <a:cubicBezTo>
                  <a:pt x="575890" y="564984"/>
                  <a:pt x="364063" y="406029"/>
                  <a:pt x="154042" y="261522"/>
                </a:cubicBezTo>
                <a:cubicBezTo>
                  <a:pt x="104946" y="227663"/>
                  <a:pt x="58037" y="193597"/>
                  <a:pt x="13550" y="158423"/>
                </a:cubicBezTo>
                <a:lnTo>
                  <a:pt x="0" y="146618"/>
                </a:lnTo>
                <a:lnTo>
                  <a:pt x="0" y="59161"/>
                </a:lnTo>
                <a:lnTo>
                  <a:pt x="45427" y="101078"/>
                </a:lnTo>
                <a:cubicBezTo>
                  <a:pt x="223783" y="254949"/>
                  <a:pt x="433006" y="385896"/>
                  <a:pt x="630103" y="485885"/>
                </a:cubicBezTo>
                <a:cubicBezTo>
                  <a:pt x="595938" y="458865"/>
                  <a:pt x="563284" y="428899"/>
                  <a:pt x="532040" y="399359"/>
                </a:cubicBezTo>
                <a:lnTo>
                  <a:pt x="517618" y="385726"/>
                </a:lnTo>
                <a:cubicBezTo>
                  <a:pt x="442853" y="315667"/>
                  <a:pt x="365106" y="247799"/>
                  <a:pt x="285074" y="182755"/>
                </a:cubicBezTo>
                <a:close/>
              </a:path>
            </a:pathLst>
          </a:cu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useBgFill="1">
        <p:nvSpPr>
          <p:cNvPr id="9233" name="Rectangle 9232">
            <a:extLst>
              <a:ext uri="{FF2B5EF4-FFF2-40B4-BE49-F238E27FC236}">
                <a16:creationId xmlns:a16="http://schemas.microsoft.com/office/drawing/2014/main" id="{ED888B23-07FA-482A-96DF-47E31AF1A6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2900" y="457201"/>
            <a:ext cx="8458200" cy="5943598"/>
          </a:xfrm>
          <a:prstGeom prst="rect">
            <a:avLst/>
          </a:prstGeom>
          <a:ln w="12700" cap="flat" cmpd="sng" algn="ctr">
            <a:noFill/>
            <a:prstDash val="solid"/>
            <a:miter lim="800000"/>
          </a:ln>
          <a:effectLst>
            <a:outerShdw blurRad="317500" algn="ctr" rotWithShape="0">
              <a:schemeClr val="tx1">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9218" name="Rectangle 2"/>
          <p:cNvSpPr>
            <a:spLocks noGrp="1" noChangeArrowheads="1"/>
          </p:cNvSpPr>
          <p:nvPr>
            <p:ph type="title"/>
          </p:nvPr>
        </p:nvSpPr>
        <p:spPr>
          <a:xfrm>
            <a:off x="857250" y="990599"/>
            <a:ext cx="7429500" cy="685800"/>
          </a:xfrm>
        </p:spPr>
        <p:txBody>
          <a:bodyPr vert="horz" lIns="91440" tIns="45720" rIns="91440" bIns="45720" rtlCol="1" anchor="t">
            <a:normAutofit/>
          </a:bodyPr>
          <a:lstStyle/>
          <a:p>
            <a:pPr rtl="0"/>
            <a:r>
              <a:rPr lang="en-US" sz="3200" b="1" dirty="0">
                <a:latin typeface="Book Antiqua" pitchFamily="18" charset="0"/>
              </a:rPr>
              <a:t>Classification of hypovolemic shock</a:t>
            </a:r>
          </a:p>
        </p:txBody>
      </p:sp>
      <p:graphicFrame>
        <p:nvGraphicFramePr>
          <p:cNvPr id="9221" name="Rectangle 3">
            <a:extLst>
              <a:ext uri="{FF2B5EF4-FFF2-40B4-BE49-F238E27FC236}">
                <a16:creationId xmlns:a16="http://schemas.microsoft.com/office/drawing/2014/main" id="{D653134C-D3B1-7052-D905-40AC1A2BFD6D}"/>
              </a:ext>
            </a:extLst>
          </p:cNvPr>
          <p:cNvGraphicFramePr>
            <a:graphicFrameLocks noGrp="1"/>
          </p:cNvGraphicFramePr>
          <p:nvPr>
            <p:ph idx="1"/>
            <p:extLst>
              <p:ext uri="{D42A27DB-BD31-4B8C-83A1-F6EECF244321}">
                <p14:modId xmlns:p14="http://schemas.microsoft.com/office/powerpoint/2010/main" val="3565364484"/>
              </p:ext>
            </p:extLst>
          </p:nvPr>
        </p:nvGraphicFramePr>
        <p:xfrm>
          <a:off x="514350" y="2137228"/>
          <a:ext cx="8115300" cy="373379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49104375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225" name="Rectangle 9224">
            <a:extLst>
              <a:ext uri="{FF2B5EF4-FFF2-40B4-BE49-F238E27FC236}">
                <a16:creationId xmlns:a16="http://schemas.microsoft.com/office/drawing/2014/main" id="{2E442304-DDBD-4F7B-8017-36BCC863FB4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218" name="Rectangle 2"/>
          <p:cNvSpPr>
            <a:spLocks noGrp="1" noChangeArrowheads="1"/>
          </p:cNvSpPr>
          <p:nvPr>
            <p:ph type="title"/>
          </p:nvPr>
        </p:nvSpPr>
        <p:spPr>
          <a:xfrm>
            <a:off x="476250" y="640823"/>
            <a:ext cx="2563994" cy="5583148"/>
          </a:xfrm>
        </p:spPr>
        <p:txBody>
          <a:bodyPr vert="horz" lIns="91440" tIns="45720" rIns="91440" bIns="45720" rtlCol="1" anchor="ctr">
            <a:normAutofit/>
          </a:bodyPr>
          <a:lstStyle/>
          <a:p>
            <a:pPr rtl="0"/>
            <a:r>
              <a:rPr lang="en-US" sz="2900" b="1" dirty="0">
                <a:latin typeface="Book Antiqua" pitchFamily="18" charset="0"/>
              </a:rPr>
              <a:t>Signs and symptoms of hypovolemic shock</a:t>
            </a:r>
          </a:p>
        </p:txBody>
      </p:sp>
      <p:sp>
        <p:nvSpPr>
          <p:cNvPr id="9227" name="sketch line">
            <a:extLst>
              <a:ext uri="{FF2B5EF4-FFF2-40B4-BE49-F238E27FC236}">
                <a16:creationId xmlns:a16="http://schemas.microsoft.com/office/drawing/2014/main" id="{5E107275-3853-46FD-A241-DE4355A426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44313" y="3465005"/>
            <a:ext cx="5410200" cy="13716"/>
          </a:xfrm>
          <a:custGeom>
            <a:avLst/>
            <a:gdLst>
              <a:gd name="csX0" fmla="*/ 0 w 5410200"/>
              <a:gd name="csY0" fmla="*/ 0 h 13716"/>
              <a:gd name="csX1" fmla="*/ 568071 w 5410200"/>
              <a:gd name="csY1" fmla="*/ 0 h 13716"/>
              <a:gd name="csX2" fmla="*/ 1298448 w 5410200"/>
              <a:gd name="csY2" fmla="*/ 0 h 13716"/>
              <a:gd name="csX3" fmla="*/ 1920621 w 5410200"/>
              <a:gd name="csY3" fmla="*/ 0 h 13716"/>
              <a:gd name="csX4" fmla="*/ 2488692 w 5410200"/>
              <a:gd name="csY4" fmla="*/ 0 h 13716"/>
              <a:gd name="csX5" fmla="*/ 3219069 w 5410200"/>
              <a:gd name="csY5" fmla="*/ 0 h 13716"/>
              <a:gd name="csX6" fmla="*/ 3895344 w 5410200"/>
              <a:gd name="csY6" fmla="*/ 0 h 13716"/>
              <a:gd name="csX7" fmla="*/ 4571619 w 5410200"/>
              <a:gd name="csY7" fmla="*/ 0 h 13716"/>
              <a:gd name="csX8" fmla="*/ 5410200 w 5410200"/>
              <a:gd name="csY8" fmla="*/ 0 h 13716"/>
              <a:gd name="csX9" fmla="*/ 5410200 w 5410200"/>
              <a:gd name="csY9" fmla="*/ 13716 h 13716"/>
              <a:gd name="csX10" fmla="*/ 4842129 w 5410200"/>
              <a:gd name="csY10" fmla="*/ 13716 h 13716"/>
              <a:gd name="csX11" fmla="*/ 4328160 w 5410200"/>
              <a:gd name="csY11" fmla="*/ 13716 h 13716"/>
              <a:gd name="csX12" fmla="*/ 3597783 w 5410200"/>
              <a:gd name="csY12" fmla="*/ 13716 h 13716"/>
              <a:gd name="csX13" fmla="*/ 3029712 w 5410200"/>
              <a:gd name="csY13" fmla="*/ 13716 h 13716"/>
              <a:gd name="csX14" fmla="*/ 2299335 w 5410200"/>
              <a:gd name="csY14" fmla="*/ 13716 h 13716"/>
              <a:gd name="csX15" fmla="*/ 1514856 w 5410200"/>
              <a:gd name="csY15" fmla="*/ 13716 h 13716"/>
              <a:gd name="csX16" fmla="*/ 892683 w 5410200"/>
              <a:gd name="csY16" fmla="*/ 13716 h 13716"/>
              <a:gd name="csX17" fmla="*/ 0 w 5410200"/>
              <a:gd name="csY17" fmla="*/ 13716 h 13716"/>
              <a:gd name="csX18" fmla="*/ 0 w 5410200"/>
              <a:gd name="csY18" fmla="*/ 0 h 13716"/>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Lst>
            <a:rect l="l" t="t" r="r" b="b"/>
            <a:pathLst>
              <a:path w="5410200" h="13716" fill="none" extrusionOk="0">
                <a:moveTo>
                  <a:pt x="0" y="0"/>
                </a:moveTo>
                <a:cubicBezTo>
                  <a:pt x="163050" y="-18707"/>
                  <a:pt x="319321" y="-16364"/>
                  <a:pt x="568071" y="0"/>
                </a:cubicBezTo>
                <a:cubicBezTo>
                  <a:pt x="816821" y="16364"/>
                  <a:pt x="1013224" y="-7268"/>
                  <a:pt x="1298448" y="0"/>
                </a:cubicBezTo>
                <a:cubicBezTo>
                  <a:pt x="1583672" y="7268"/>
                  <a:pt x="1631711" y="-3367"/>
                  <a:pt x="1920621" y="0"/>
                </a:cubicBezTo>
                <a:cubicBezTo>
                  <a:pt x="2209531" y="3367"/>
                  <a:pt x="2364420" y="-19184"/>
                  <a:pt x="2488692" y="0"/>
                </a:cubicBezTo>
                <a:cubicBezTo>
                  <a:pt x="2612964" y="19184"/>
                  <a:pt x="3023298" y="-34627"/>
                  <a:pt x="3219069" y="0"/>
                </a:cubicBezTo>
                <a:cubicBezTo>
                  <a:pt x="3414840" y="34627"/>
                  <a:pt x="3656810" y="24043"/>
                  <a:pt x="3895344" y="0"/>
                </a:cubicBezTo>
                <a:cubicBezTo>
                  <a:pt x="4133879" y="-24043"/>
                  <a:pt x="4393984" y="-19577"/>
                  <a:pt x="4571619" y="0"/>
                </a:cubicBezTo>
                <a:cubicBezTo>
                  <a:pt x="4749255" y="19577"/>
                  <a:pt x="5179928" y="-6281"/>
                  <a:pt x="5410200" y="0"/>
                </a:cubicBezTo>
                <a:cubicBezTo>
                  <a:pt x="5409587" y="2854"/>
                  <a:pt x="5409791" y="9451"/>
                  <a:pt x="5410200" y="13716"/>
                </a:cubicBezTo>
                <a:cubicBezTo>
                  <a:pt x="5139060" y="2179"/>
                  <a:pt x="5121593" y="26463"/>
                  <a:pt x="4842129" y="13716"/>
                </a:cubicBezTo>
                <a:cubicBezTo>
                  <a:pt x="4562665" y="969"/>
                  <a:pt x="4448273" y="4915"/>
                  <a:pt x="4328160" y="13716"/>
                </a:cubicBezTo>
                <a:cubicBezTo>
                  <a:pt x="4208047" y="22517"/>
                  <a:pt x="3760936" y="17995"/>
                  <a:pt x="3597783" y="13716"/>
                </a:cubicBezTo>
                <a:cubicBezTo>
                  <a:pt x="3434630" y="9437"/>
                  <a:pt x="3299718" y="28641"/>
                  <a:pt x="3029712" y="13716"/>
                </a:cubicBezTo>
                <a:cubicBezTo>
                  <a:pt x="2759706" y="-1209"/>
                  <a:pt x="2640159" y="22822"/>
                  <a:pt x="2299335" y="13716"/>
                </a:cubicBezTo>
                <a:cubicBezTo>
                  <a:pt x="1958511" y="4610"/>
                  <a:pt x="1801186" y="24413"/>
                  <a:pt x="1514856" y="13716"/>
                </a:cubicBezTo>
                <a:cubicBezTo>
                  <a:pt x="1228526" y="3019"/>
                  <a:pt x="1063509" y="-9877"/>
                  <a:pt x="892683" y="13716"/>
                </a:cubicBezTo>
                <a:cubicBezTo>
                  <a:pt x="721857" y="37309"/>
                  <a:pt x="186945" y="-25469"/>
                  <a:pt x="0" y="13716"/>
                </a:cubicBezTo>
                <a:cubicBezTo>
                  <a:pt x="-342" y="9537"/>
                  <a:pt x="-97" y="6817"/>
                  <a:pt x="0" y="0"/>
                </a:cubicBezTo>
                <a:close/>
              </a:path>
              <a:path w="5410200" h="13716" stroke="0" extrusionOk="0">
                <a:moveTo>
                  <a:pt x="0" y="0"/>
                </a:moveTo>
                <a:cubicBezTo>
                  <a:pt x="285096" y="-4925"/>
                  <a:pt x="376456" y="22268"/>
                  <a:pt x="622173" y="0"/>
                </a:cubicBezTo>
                <a:cubicBezTo>
                  <a:pt x="867890" y="-22268"/>
                  <a:pt x="1031392" y="7228"/>
                  <a:pt x="1136142" y="0"/>
                </a:cubicBezTo>
                <a:cubicBezTo>
                  <a:pt x="1240892" y="-7228"/>
                  <a:pt x="1561853" y="9877"/>
                  <a:pt x="1920621" y="0"/>
                </a:cubicBezTo>
                <a:cubicBezTo>
                  <a:pt x="2279389" y="-9877"/>
                  <a:pt x="2367255" y="19546"/>
                  <a:pt x="2542794" y="0"/>
                </a:cubicBezTo>
                <a:cubicBezTo>
                  <a:pt x="2718333" y="-19546"/>
                  <a:pt x="2866732" y="-22226"/>
                  <a:pt x="3164967" y="0"/>
                </a:cubicBezTo>
                <a:cubicBezTo>
                  <a:pt x="3463202" y="22226"/>
                  <a:pt x="3568055" y="-2765"/>
                  <a:pt x="3949446" y="0"/>
                </a:cubicBezTo>
                <a:cubicBezTo>
                  <a:pt x="4330837" y="2765"/>
                  <a:pt x="4287895" y="10557"/>
                  <a:pt x="4517517" y="0"/>
                </a:cubicBezTo>
                <a:cubicBezTo>
                  <a:pt x="4747139" y="-10557"/>
                  <a:pt x="5149588" y="8716"/>
                  <a:pt x="5410200" y="0"/>
                </a:cubicBezTo>
                <a:cubicBezTo>
                  <a:pt x="5410660" y="2787"/>
                  <a:pt x="5410166" y="9748"/>
                  <a:pt x="5410200" y="13716"/>
                </a:cubicBezTo>
                <a:cubicBezTo>
                  <a:pt x="5163327" y="36922"/>
                  <a:pt x="5008749" y="6121"/>
                  <a:pt x="4842129" y="13716"/>
                </a:cubicBezTo>
                <a:cubicBezTo>
                  <a:pt x="4675509" y="21311"/>
                  <a:pt x="4433401" y="-5187"/>
                  <a:pt x="4165854" y="13716"/>
                </a:cubicBezTo>
                <a:cubicBezTo>
                  <a:pt x="3898308" y="32619"/>
                  <a:pt x="3809032" y="-13282"/>
                  <a:pt x="3543681" y="13716"/>
                </a:cubicBezTo>
                <a:cubicBezTo>
                  <a:pt x="3278330" y="40714"/>
                  <a:pt x="3073876" y="-20489"/>
                  <a:pt x="2759202" y="13716"/>
                </a:cubicBezTo>
                <a:cubicBezTo>
                  <a:pt x="2444528" y="47921"/>
                  <a:pt x="2204144" y="-1200"/>
                  <a:pt x="1974723" y="13716"/>
                </a:cubicBezTo>
                <a:cubicBezTo>
                  <a:pt x="1745302" y="28632"/>
                  <a:pt x="1602335" y="26918"/>
                  <a:pt x="1406652" y="13716"/>
                </a:cubicBezTo>
                <a:cubicBezTo>
                  <a:pt x="1210969" y="514"/>
                  <a:pt x="923948" y="-1411"/>
                  <a:pt x="730377" y="13716"/>
                </a:cubicBezTo>
                <a:cubicBezTo>
                  <a:pt x="536806" y="28843"/>
                  <a:pt x="336496" y="-4713"/>
                  <a:pt x="0" y="13716"/>
                </a:cubicBezTo>
                <a:cubicBezTo>
                  <a:pt x="-535" y="9547"/>
                  <a:pt x="488" y="4515"/>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9221" name="Rectangle 3">
            <a:extLst>
              <a:ext uri="{FF2B5EF4-FFF2-40B4-BE49-F238E27FC236}">
                <a16:creationId xmlns:a16="http://schemas.microsoft.com/office/drawing/2014/main" id="{6F5DE64C-524A-BE9B-EF8F-0C0519975F59}"/>
              </a:ext>
            </a:extLst>
          </p:cNvPr>
          <p:cNvGraphicFramePr>
            <a:graphicFrameLocks noGrp="1"/>
          </p:cNvGraphicFramePr>
          <p:nvPr>
            <p:ph idx="1"/>
            <p:extLst>
              <p:ext uri="{D42A27DB-BD31-4B8C-83A1-F6EECF244321}">
                <p14:modId xmlns:p14="http://schemas.microsoft.com/office/powerpoint/2010/main" val="2267313590"/>
              </p:ext>
            </p:extLst>
          </p:nvPr>
        </p:nvGraphicFramePr>
        <p:xfrm>
          <a:off x="3242555" y="640824"/>
          <a:ext cx="5418841" cy="553614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79160794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223" name="Rectangle 9222">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218" name="Rectangle 2"/>
          <p:cNvSpPr>
            <a:spLocks noGrp="1" noChangeArrowheads="1"/>
          </p:cNvSpPr>
          <p:nvPr>
            <p:ph type="title"/>
          </p:nvPr>
        </p:nvSpPr>
        <p:spPr>
          <a:xfrm>
            <a:off x="628650" y="365125"/>
            <a:ext cx="7886700" cy="1325563"/>
          </a:xfrm>
        </p:spPr>
        <p:txBody>
          <a:bodyPr vert="horz" lIns="91440" tIns="45720" rIns="91440" bIns="45720" rtlCol="1">
            <a:normAutofit/>
          </a:bodyPr>
          <a:lstStyle/>
          <a:p>
            <a:pPr rtl="0"/>
            <a:r>
              <a:rPr lang="en-US" sz="4700" b="1" dirty="0">
                <a:latin typeface="Book Antiqua" pitchFamily="18" charset="0"/>
              </a:rPr>
              <a:t>Management </a:t>
            </a:r>
          </a:p>
        </p:txBody>
      </p:sp>
      <p:sp>
        <p:nvSpPr>
          <p:cNvPr id="9225"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01777" y="1677373"/>
            <a:ext cx="8140446" cy="18288"/>
          </a:xfrm>
          <a:custGeom>
            <a:avLst/>
            <a:gdLst>
              <a:gd name="csX0" fmla="*/ 0 w 8140446"/>
              <a:gd name="csY0" fmla="*/ 0 h 18288"/>
              <a:gd name="csX1" fmla="*/ 434157 w 8140446"/>
              <a:gd name="csY1" fmla="*/ 0 h 18288"/>
              <a:gd name="csX2" fmla="*/ 1193932 w 8140446"/>
              <a:gd name="csY2" fmla="*/ 0 h 18288"/>
              <a:gd name="csX3" fmla="*/ 1628089 w 8140446"/>
              <a:gd name="csY3" fmla="*/ 0 h 18288"/>
              <a:gd name="csX4" fmla="*/ 2225055 w 8140446"/>
              <a:gd name="csY4" fmla="*/ 0 h 18288"/>
              <a:gd name="csX5" fmla="*/ 3066235 w 8140446"/>
              <a:gd name="csY5" fmla="*/ 0 h 18288"/>
              <a:gd name="csX6" fmla="*/ 3744605 w 8140446"/>
              <a:gd name="csY6" fmla="*/ 0 h 18288"/>
              <a:gd name="csX7" fmla="*/ 4504380 w 8140446"/>
              <a:gd name="csY7" fmla="*/ 0 h 18288"/>
              <a:gd name="csX8" fmla="*/ 5101346 w 8140446"/>
              <a:gd name="csY8" fmla="*/ 0 h 18288"/>
              <a:gd name="csX9" fmla="*/ 5779717 w 8140446"/>
              <a:gd name="csY9" fmla="*/ 0 h 18288"/>
              <a:gd name="csX10" fmla="*/ 6620896 w 8140446"/>
              <a:gd name="csY10" fmla="*/ 0 h 18288"/>
              <a:gd name="csX11" fmla="*/ 7136458 w 8140446"/>
              <a:gd name="csY11" fmla="*/ 0 h 18288"/>
              <a:gd name="csX12" fmla="*/ 8140446 w 8140446"/>
              <a:gd name="csY12" fmla="*/ 0 h 18288"/>
              <a:gd name="csX13" fmla="*/ 8140446 w 8140446"/>
              <a:gd name="csY13" fmla="*/ 18288 h 18288"/>
              <a:gd name="csX14" fmla="*/ 7543480 w 8140446"/>
              <a:gd name="csY14" fmla="*/ 18288 h 18288"/>
              <a:gd name="csX15" fmla="*/ 7109323 w 8140446"/>
              <a:gd name="csY15" fmla="*/ 18288 h 18288"/>
              <a:gd name="csX16" fmla="*/ 6430952 w 8140446"/>
              <a:gd name="csY16" fmla="*/ 18288 h 18288"/>
              <a:gd name="csX17" fmla="*/ 5915391 w 8140446"/>
              <a:gd name="csY17" fmla="*/ 18288 h 18288"/>
              <a:gd name="csX18" fmla="*/ 5237020 w 8140446"/>
              <a:gd name="csY18" fmla="*/ 18288 h 18288"/>
              <a:gd name="csX19" fmla="*/ 4558650 w 8140446"/>
              <a:gd name="csY19" fmla="*/ 18288 h 18288"/>
              <a:gd name="csX20" fmla="*/ 3880279 w 8140446"/>
              <a:gd name="csY20" fmla="*/ 18288 h 18288"/>
              <a:gd name="csX21" fmla="*/ 3201909 w 8140446"/>
              <a:gd name="csY21" fmla="*/ 18288 h 18288"/>
              <a:gd name="csX22" fmla="*/ 2604943 w 8140446"/>
              <a:gd name="csY22" fmla="*/ 18288 h 18288"/>
              <a:gd name="csX23" fmla="*/ 1845168 w 8140446"/>
              <a:gd name="csY23" fmla="*/ 18288 h 18288"/>
              <a:gd name="csX24" fmla="*/ 1166797 w 8140446"/>
              <a:gd name="csY24" fmla="*/ 18288 h 18288"/>
              <a:gd name="csX25" fmla="*/ 0 w 8140446"/>
              <a:gd name="csY25" fmla="*/ 18288 h 18288"/>
              <a:gd name="csX26" fmla="*/ 0 w 8140446"/>
              <a:gd name="csY26"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Lst>
            <a:rect l="l" t="t" r="r" b="b"/>
            <a:pathLst>
              <a:path w="8140446" h="18288" fill="none" extrusionOk="0">
                <a:moveTo>
                  <a:pt x="0" y="0"/>
                </a:moveTo>
                <a:cubicBezTo>
                  <a:pt x="94920" y="9103"/>
                  <a:pt x="287892" y="-4966"/>
                  <a:pt x="434157" y="0"/>
                </a:cubicBezTo>
                <a:cubicBezTo>
                  <a:pt x="580422" y="4966"/>
                  <a:pt x="943595" y="-14182"/>
                  <a:pt x="1193932" y="0"/>
                </a:cubicBezTo>
                <a:cubicBezTo>
                  <a:pt x="1444270" y="14182"/>
                  <a:pt x="1472129" y="5523"/>
                  <a:pt x="1628089" y="0"/>
                </a:cubicBezTo>
                <a:cubicBezTo>
                  <a:pt x="1784049" y="-5523"/>
                  <a:pt x="1962419" y="-17322"/>
                  <a:pt x="2225055" y="0"/>
                </a:cubicBezTo>
                <a:cubicBezTo>
                  <a:pt x="2487691" y="17322"/>
                  <a:pt x="2700681" y="1311"/>
                  <a:pt x="3066235" y="0"/>
                </a:cubicBezTo>
                <a:cubicBezTo>
                  <a:pt x="3431789" y="-1311"/>
                  <a:pt x="3405662" y="25081"/>
                  <a:pt x="3744605" y="0"/>
                </a:cubicBezTo>
                <a:cubicBezTo>
                  <a:pt x="4083548" y="-25081"/>
                  <a:pt x="4265111" y="-11945"/>
                  <a:pt x="4504380" y="0"/>
                </a:cubicBezTo>
                <a:cubicBezTo>
                  <a:pt x="4743649" y="11945"/>
                  <a:pt x="4860394" y="-2832"/>
                  <a:pt x="5101346" y="0"/>
                </a:cubicBezTo>
                <a:cubicBezTo>
                  <a:pt x="5342298" y="2832"/>
                  <a:pt x="5456387" y="23676"/>
                  <a:pt x="5779717" y="0"/>
                </a:cubicBezTo>
                <a:cubicBezTo>
                  <a:pt x="6103047" y="-23676"/>
                  <a:pt x="6270379" y="-37291"/>
                  <a:pt x="6620896" y="0"/>
                </a:cubicBezTo>
                <a:cubicBezTo>
                  <a:pt x="6971413" y="37291"/>
                  <a:pt x="6989068" y="24674"/>
                  <a:pt x="7136458" y="0"/>
                </a:cubicBezTo>
                <a:cubicBezTo>
                  <a:pt x="7283848" y="-24674"/>
                  <a:pt x="7752532" y="-22436"/>
                  <a:pt x="8140446" y="0"/>
                </a:cubicBezTo>
                <a:cubicBezTo>
                  <a:pt x="8140314" y="7702"/>
                  <a:pt x="8140234" y="13511"/>
                  <a:pt x="8140446" y="18288"/>
                </a:cubicBezTo>
                <a:cubicBezTo>
                  <a:pt x="7906329" y="-3043"/>
                  <a:pt x="7681180" y="27465"/>
                  <a:pt x="7543480" y="18288"/>
                </a:cubicBezTo>
                <a:cubicBezTo>
                  <a:pt x="7405780" y="9111"/>
                  <a:pt x="7216607" y="3660"/>
                  <a:pt x="7109323" y="18288"/>
                </a:cubicBezTo>
                <a:cubicBezTo>
                  <a:pt x="7002039" y="32916"/>
                  <a:pt x="6576231" y="42692"/>
                  <a:pt x="6430952" y="18288"/>
                </a:cubicBezTo>
                <a:cubicBezTo>
                  <a:pt x="6285673" y="-6116"/>
                  <a:pt x="6138840" y="34521"/>
                  <a:pt x="5915391" y="18288"/>
                </a:cubicBezTo>
                <a:cubicBezTo>
                  <a:pt x="5691942" y="2055"/>
                  <a:pt x="5459460" y="51666"/>
                  <a:pt x="5237020" y="18288"/>
                </a:cubicBezTo>
                <a:cubicBezTo>
                  <a:pt x="5014580" y="-15090"/>
                  <a:pt x="4747677" y="40449"/>
                  <a:pt x="4558650" y="18288"/>
                </a:cubicBezTo>
                <a:cubicBezTo>
                  <a:pt x="4369623" y="-3873"/>
                  <a:pt x="4146061" y="12568"/>
                  <a:pt x="3880279" y="18288"/>
                </a:cubicBezTo>
                <a:cubicBezTo>
                  <a:pt x="3614497" y="24008"/>
                  <a:pt x="3473808" y="-12908"/>
                  <a:pt x="3201909" y="18288"/>
                </a:cubicBezTo>
                <a:cubicBezTo>
                  <a:pt x="2930010" y="49484"/>
                  <a:pt x="2728175" y="-3430"/>
                  <a:pt x="2604943" y="18288"/>
                </a:cubicBezTo>
                <a:cubicBezTo>
                  <a:pt x="2481711" y="40006"/>
                  <a:pt x="2004334" y="26952"/>
                  <a:pt x="1845168" y="18288"/>
                </a:cubicBezTo>
                <a:cubicBezTo>
                  <a:pt x="1686003" y="9624"/>
                  <a:pt x="1375070" y="37580"/>
                  <a:pt x="1166797" y="18288"/>
                </a:cubicBezTo>
                <a:cubicBezTo>
                  <a:pt x="958524" y="-1004"/>
                  <a:pt x="342846" y="8880"/>
                  <a:pt x="0" y="18288"/>
                </a:cubicBezTo>
                <a:cubicBezTo>
                  <a:pt x="129" y="13298"/>
                  <a:pt x="-675" y="6857"/>
                  <a:pt x="0" y="0"/>
                </a:cubicBezTo>
                <a:close/>
              </a:path>
              <a:path w="8140446" h="18288" stroke="0" extrusionOk="0">
                <a:moveTo>
                  <a:pt x="0" y="0"/>
                </a:moveTo>
                <a:cubicBezTo>
                  <a:pt x="142435" y="-24533"/>
                  <a:pt x="380026" y="17447"/>
                  <a:pt x="596966" y="0"/>
                </a:cubicBezTo>
                <a:cubicBezTo>
                  <a:pt x="813906" y="-17447"/>
                  <a:pt x="830530" y="13462"/>
                  <a:pt x="1031123" y="0"/>
                </a:cubicBezTo>
                <a:cubicBezTo>
                  <a:pt x="1231716" y="-13462"/>
                  <a:pt x="1634038" y="0"/>
                  <a:pt x="1872303" y="0"/>
                </a:cubicBezTo>
                <a:cubicBezTo>
                  <a:pt x="2110568" y="0"/>
                  <a:pt x="2261934" y="-25727"/>
                  <a:pt x="2469269" y="0"/>
                </a:cubicBezTo>
                <a:cubicBezTo>
                  <a:pt x="2676604" y="25727"/>
                  <a:pt x="2790440" y="16284"/>
                  <a:pt x="3066235" y="0"/>
                </a:cubicBezTo>
                <a:cubicBezTo>
                  <a:pt x="3342030" y="-16284"/>
                  <a:pt x="3685603" y="41976"/>
                  <a:pt x="3907414" y="0"/>
                </a:cubicBezTo>
                <a:cubicBezTo>
                  <a:pt x="4129225" y="-41976"/>
                  <a:pt x="4177416" y="-7598"/>
                  <a:pt x="4422976" y="0"/>
                </a:cubicBezTo>
                <a:cubicBezTo>
                  <a:pt x="4668536" y="7598"/>
                  <a:pt x="5023499" y="-28058"/>
                  <a:pt x="5264155" y="0"/>
                </a:cubicBezTo>
                <a:cubicBezTo>
                  <a:pt x="5504811" y="28058"/>
                  <a:pt x="5703675" y="13288"/>
                  <a:pt x="6105335" y="0"/>
                </a:cubicBezTo>
                <a:cubicBezTo>
                  <a:pt x="6506995" y="-13288"/>
                  <a:pt x="6455516" y="-5124"/>
                  <a:pt x="6783705" y="0"/>
                </a:cubicBezTo>
                <a:cubicBezTo>
                  <a:pt x="7111894" y="5124"/>
                  <a:pt x="7512856" y="10604"/>
                  <a:pt x="8140446" y="0"/>
                </a:cubicBezTo>
                <a:cubicBezTo>
                  <a:pt x="8140458" y="8833"/>
                  <a:pt x="8140986" y="9830"/>
                  <a:pt x="8140446" y="18288"/>
                </a:cubicBezTo>
                <a:cubicBezTo>
                  <a:pt x="7959314" y="3345"/>
                  <a:pt x="7870113" y="10437"/>
                  <a:pt x="7706289" y="18288"/>
                </a:cubicBezTo>
                <a:cubicBezTo>
                  <a:pt x="7542465" y="26139"/>
                  <a:pt x="7157940" y="17482"/>
                  <a:pt x="6865109" y="18288"/>
                </a:cubicBezTo>
                <a:cubicBezTo>
                  <a:pt x="6572278" y="19094"/>
                  <a:pt x="6524256" y="38051"/>
                  <a:pt x="6349548" y="18288"/>
                </a:cubicBezTo>
                <a:cubicBezTo>
                  <a:pt x="6174840" y="-1475"/>
                  <a:pt x="5951624" y="174"/>
                  <a:pt x="5671177" y="18288"/>
                </a:cubicBezTo>
                <a:cubicBezTo>
                  <a:pt x="5390730" y="36402"/>
                  <a:pt x="5222992" y="60058"/>
                  <a:pt x="4829998" y="18288"/>
                </a:cubicBezTo>
                <a:cubicBezTo>
                  <a:pt x="4437004" y="-23482"/>
                  <a:pt x="4344181" y="39087"/>
                  <a:pt x="4151627" y="18288"/>
                </a:cubicBezTo>
                <a:cubicBezTo>
                  <a:pt x="3959073" y="-2511"/>
                  <a:pt x="3886970" y="32875"/>
                  <a:pt x="3717470" y="18288"/>
                </a:cubicBezTo>
                <a:cubicBezTo>
                  <a:pt x="3547970" y="3701"/>
                  <a:pt x="3451521" y="31872"/>
                  <a:pt x="3201909" y="18288"/>
                </a:cubicBezTo>
                <a:cubicBezTo>
                  <a:pt x="2952297" y="4704"/>
                  <a:pt x="2543413" y="6029"/>
                  <a:pt x="2360729" y="18288"/>
                </a:cubicBezTo>
                <a:cubicBezTo>
                  <a:pt x="2178045" y="30547"/>
                  <a:pt x="1906056" y="25847"/>
                  <a:pt x="1682359" y="18288"/>
                </a:cubicBezTo>
                <a:cubicBezTo>
                  <a:pt x="1458662" y="10730"/>
                  <a:pt x="1330405" y="8046"/>
                  <a:pt x="1166797" y="18288"/>
                </a:cubicBezTo>
                <a:cubicBezTo>
                  <a:pt x="1003189" y="28530"/>
                  <a:pt x="278098" y="19533"/>
                  <a:pt x="0" y="18288"/>
                </a:cubicBezTo>
                <a:cubicBezTo>
                  <a:pt x="74" y="14054"/>
                  <a:pt x="-46" y="6997"/>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ED70013D-6CE7-0DFA-E335-A6DF4868918A}"/>
              </a:ext>
            </a:extLst>
          </p:cNvPr>
          <p:cNvSpPr>
            <a:spLocks noGrp="1"/>
          </p:cNvSpPr>
          <p:nvPr>
            <p:ph idx="1"/>
          </p:nvPr>
        </p:nvSpPr>
        <p:spPr>
          <a:xfrm>
            <a:off x="628650" y="1929384"/>
            <a:ext cx="7886700" cy="4251960"/>
          </a:xfrm>
        </p:spPr>
        <p:txBody>
          <a:bodyPr>
            <a:normAutofit/>
          </a:bodyPr>
          <a:lstStyle/>
          <a:p>
            <a:pPr marL="0" indent="0" algn="just" rtl="0">
              <a:buNone/>
            </a:pPr>
            <a:r>
              <a:rPr lang="en-US" sz="2800" dirty="0">
                <a:latin typeface="Times New Roman" panose="02020603050405020304" pitchFamily="18" charset="0"/>
                <a:cs typeface="Times New Roman" panose="02020603050405020304" pitchFamily="18" charset="0"/>
              </a:rPr>
              <a:t>The treatment of hemorrhagic shock, which is the most common cause of shock in trauma, comprises </a:t>
            </a:r>
            <a:r>
              <a:rPr lang="en-US" sz="2800" b="1" dirty="0">
                <a:solidFill>
                  <a:srgbClr val="C00000"/>
                </a:solidFill>
                <a:latin typeface="Times New Roman" panose="02020603050405020304" pitchFamily="18" charset="0"/>
                <a:cs typeface="Times New Roman" panose="02020603050405020304" pitchFamily="18" charset="0"/>
              </a:rPr>
              <a:t>interruption of bleeding </a:t>
            </a:r>
            <a:r>
              <a:rPr lang="en-US" sz="2800" dirty="0">
                <a:latin typeface="Times New Roman" panose="02020603050405020304" pitchFamily="18" charset="0"/>
                <a:cs typeface="Times New Roman" panose="02020603050405020304" pitchFamily="18" charset="0"/>
              </a:rPr>
              <a:t>and </a:t>
            </a:r>
            <a:r>
              <a:rPr lang="en-US" sz="2800" b="1" dirty="0">
                <a:solidFill>
                  <a:srgbClr val="C00000"/>
                </a:solidFill>
                <a:latin typeface="Times New Roman" panose="02020603050405020304" pitchFamily="18" charset="0"/>
                <a:cs typeface="Times New Roman" panose="02020603050405020304" pitchFamily="18" charset="0"/>
              </a:rPr>
              <a:t>volume replacement</a:t>
            </a:r>
            <a:r>
              <a:rPr lang="en-US" sz="2800" dirty="0">
                <a:latin typeface="Times New Roman" panose="02020603050405020304" pitchFamily="18" charset="0"/>
                <a:cs typeface="Times New Roman" panose="02020603050405020304" pitchFamily="18" charset="0"/>
              </a:rPr>
              <a:t>, which blood and its derivatives or solutions, like crystalloids or colloids. </a:t>
            </a:r>
          </a:p>
          <a:p>
            <a:pPr marL="0" indent="0" algn="just" rtl="0">
              <a:buNone/>
            </a:pPr>
            <a:endParaRPr lang="en-US" sz="1600" dirty="0">
              <a:latin typeface="Times New Roman" panose="02020603050405020304" pitchFamily="18" charset="0"/>
              <a:cs typeface="Times New Roman" panose="02020603050405020304" pitchFamily="18" charset="0"/>
            </a:endParaRPr>
          </a:p>
          <a:p>
            <a:pPr marL="0" indent="0" algn="just" rtl="0">
              <a:buNone/>
            </a:pPr>
            <a:r>
              <a:rPr lang="en-US" sz="2800" dirty="0">
                <a:latin typeface="Times New Roman" panose="02020603050405020304" pitchFamily="18" charset="0"/>
                <a:cs typeface="Times New Roman" panose="02020603050405020304" pitchFamily="18" charset="0"/>
              </a:rPr>
              <a:t>The most used component in volume replacement is crystalloid solutions, to reestablish cardiac output and tissue perfusion</a:t>
            </a:r>
          </a:p>
        </p:txBody>
      </p:sp>
    </p:spTree>
    <p:extLst>
      <p:ext uri="{BB962C8B-B14F-4D97-AF65-F5344CB8AC3E}">
        <p14:creationId xmlns:p14="http://schemas.microsoft.com/office/powerpoint/2010/main" val="354733006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9" name="Rectangle 3078">
            <a:extLst>
              <a:ext uri="{FF2B5EF4-FFF2-40B4-BE49-F238E27FC236}">
                <a16:creationId xmlns:a16="http://schemas.microsoft.com/office/drawing/2014/main" id="{F3060C83-F051-4F0E-ABAD-AA0DFC48B2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81" name="Freeform: Shape 3080">
            <a:extLst>
              <a:ext uri="{FF2B5EF4-FFF2-40B4-BE49-F238E27FC236}">
                <a16:creationId xmlns:a16="http://schemas.microsoft.com/office/drawing/2014/main" id="{83C98ABE-055B-441F-B07E-44F97F083C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282117" y="-253670"/>
            <a:ext cx="1370728" cy="1376989"/>
          </a:xfrm>
          <a:custGeom>
            <a:avLst/>
            <a:gdLst>
              <a:gd name="connsiteX0" fmla="*/ 0 w 1827638"/>
              <a:gd name="connsiteY0" fmla="*/ 987379 h 1376989"/>
              <a:gd name="connsiteX1" fmla="*/ 987379 w 1827638"/>
              <a:gd name="connsiteY1" fmla="*/ 0 h 1376989"/>
              <a:gd name="connsiteX2" fmla="*/ 1827638 w 1827638"/>
              <a:gd name="connsiteY2" fmla="*/ 840260 h 1376989"/>
              <a:gd name="connsiteX3" fmla="*/ 1827638 w 1827638"/>
              <a:gd name="connsiteY3" fmla="*/ 1376989 h 1376989"/>
              <a:gd name="connsiteX4" fmla="*/ 0 w 1827638"/>
              <a:gd name="connsiteY4" fmla="*/ 1376989 h 13769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27638" h="1376989">
                <a:moveTo>
                  <a:pt x="0" y="987379"/>
                </a:moveTo>
                <a:lnTo>
                  <a:pt x="987379" y="0"/>
                </a:lnTo>
                <a:lnTo>
                  <a:pt x="1827638" y="840260"/>
                </a:lnTo>
                <a:lnTo>
                  <a:pt x="1827638" y="1376989"/>
                </a:lnTo>
                <a:lnTo>
                  <a:pt x="0" y="1376989"/>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83" name="Rectangle 3082">
            <a:extLst>
              <a:ext uri="{FF2B5EF4-FFF2-40B4-BE49-F238E27FC236}">
                <a16:creationId xmlns:a16="http://schemas.microsoft.com/office/drawing/2014/main" id="{29FDB030-9B49-4CED-8CCD-4D9938238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668730" y="422146"/>
            <a:ext cx="484026" cy="64536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85" name="Rectangle 3084">
            <a:extLst>
              <a:ext uri="{FF2B5EF4-FFF2-40B4-BE49-F238E27FC236}">
                <a16:creationId xmlns:a16="http://schemas.microsoft.com/office/drawing/2014/main" id="{3783CA14-24A1-485C-8B30-D6A5D87987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7532611" y="655140"/>
            <a:ext cx="515604" cy="687472"/>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87" name="Freeform: Shape 3086">
            <a:extLst>
              <a:ext uri="{FF2B5EF4-FFF2-40B4-BE49-F238E27FC236}">
                <a16:creationId xmlns:a16="http://schemas.microsoft.com/office/drawing/2014/main" id="{9A97C86A-04D6-40F7-AE84-31AB43E6A8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7017482" y="0"/>
            <a:ext cx="2126518" cy="1480837"/>
          </a:xfrm>
          <a:custGeom>
            <a:avLst/>
            <a:gdLst>
              <a:gd name="connsiteX0" fmla="*/ 2835357 w 2835357"/>
              <a:gd name="connsiteY0" fmla="*/ 1480837 h 1480837"/>
              <a:gd name="connsiteX1" fmla="*/ 0 w 2835357"/>
              <a:gd name="connsiteY1" fmla="*/ 1480837 h 1480837"/>
              <a:gd name="connsiteX2" fmla="*/ 1552727 w 2835357"/>
              <a:gd name="connsiteY2" fmla="*/ 0 h 1480837"/>
              <a:gd name="connsiteX3" fmla="*/ 2835357 w 2835357"/>
              <a:gd name="connsiteY3" fmla="*/ 1223245 h 1480837"/>
            </a:gdLst>
            <a:ahLst/>
            <a:cxnLst>
              <a:cxn ang="0">
                <a:pos x="connsiteX0" y="connsiteY0"/>
              </a:cxn>
              <a:cxn ang="0">
                <a:pos x="connsiteX1" y="connsiteY1"/>
              </a:cxn>
              <a:cxn ang="0">
                <a:pos x="connsiteX2" y="connsiteY2"/>
              </a:cxn>
              <a:cxn ang="0">
                <a:pos x="connsiteX3" y="connsiteY3"/>
              </a:cxn>
            </a:cxnLst>
            <a:rect l="l" t="t" r="r" b="b"/>
            <a:pathLst>
              <a:path w="2835357" h="1480837">
                <a:moveTo>
                  <a:pt x="2835357" y="1480837"/>
                </a:moveTo>
                <a:lnTo>
                  <a:pt x="0" y="1480837"/>
                </a:lnTo>
                <a:lnTo>
                  <a:pt x="1552727" y="0"/>
                </a:lnTo>
                <a:lnTo>
                  <a:pt x="2835357" y="1223245"/>
                </a:lnTo>
                <a:close/>
              </a:path>
            </a:pathLst>
          </a:cu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3089" name="Isosceles Triangle 3088">
            <a:extLst>
              <a:ext uri="{FF2B5EF4-FFF2-40B4-BE49-F238E27FC236}">
                <a16:creationId xmlns:a16="http://schemas.microsoft.com/office/drawing/2014/main" id="{FF9F2414-84E8-453E-B1F3-389FDE8192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982258" y="6115501"/>
            <a:ext cx="1120884" cy="742499"/>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74" name="Picture 2" descr="Septicemic Shock">
            <a:extLst>
              <a:ext uri="{FF2B5EF4-FFF2-40B4-BE49-F238E27FC236}">
                <a16:creationId xmlns:a16="http://schemas.microsoft.com/office/drawing/2014/main" id="{03A31AA8-F49F-A888-EAF7-CDA3FE2A4DF4}"/>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482600" y="1138936"/>
            <a:ext cx="8178799" cy="4580127"/>
          </a:xfrm>
          <a:prstGeom prst="rect">
            <a:avLst/>
          </a:prstGeom>
          <a:noFill/>
          <a:ln>
            <a:noFill/>
          </a:ln>
          <a:extLst>
            <a:ext uri="{909E8E84-426E-40DD-AFC4-6F175D3DCCD1}">
              <a14:hiddenFill xmlns:a14="http://schemas.microsoft.com/office/drawing/2010/main">
                <a:solidFill>
                  <a:srgbClr val="FFFFFF"/>
                </a:solidFill>
              </a14:hiddenFill>
            </a:ext>
          </a:extLst>
        </p:spPr>
      </p:pic>
      <p:sp>
        <p:nvSpPr>
          <p:cNvPr id="3091" name="Isosceles Triangle 3090">
            <a:extLst>
              <a:ext uri="{FF2B5EF4-FFF2-40B4-BE49-F238E27FC236}">
                <a16:creationId xmlns:a16="http://schemas.microsoft.com/office/drawing/2014/main" id="{3ECA69A1-7536-43AC-85EF-C7106179F5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703060" y="6453143"/>
            <a:ext cx="611177" cy="404857"/>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69578203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221" name="Rectangle 9220">
            <a:extLst>
              <a:ext uri="{FF2B5EF4-FFF2-40B4-BE49-F238E27FC236}">
                <a16:creationId xmlns:a16="http://schemas.microsoft.com/office/drawing/2014/main" id="{3AD318CC-E2A8-4E27-9548-A047A78999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3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218" name="Rectangle 2"/>
          <p:cNvSpPr>
            <a:spLocks noGrp="1" noChangeArrowheads="1"/>
          </p:cNvSpPr>
          <p:nvPr>
            <p:ph type="title"/>
          </p:nvPr>
        </p:nvSpPr>
        <p:spPr>
          <a:xfrm>
            <a:off x="483798" y="1463040"/>
            <a:ext cx="2847230" cy="2690949"/>
          </a:xfrm>
        </p:spPr>
        <p:txBody>
          <a:bodyPr vert="horz" lIns="91440" tIns="45720" rIns="91440" bIns="45720" rtlCol="1" anchor="t">
            <a:normAutofit/>
          </a:bodyPr>
          <a:lstStyle/>
          <a:p>
            <a:pPr rtl="0"/>
            <a:r>
              <a:rPr lang="en-US" sz="3300" b="1" dirty="0">
                <a:latin typeface="Book Antiqua" pitchFamily="18" charset="0"/>
              </a:rPr>
              <a:t>Definition of Septic Shock</a:t>
            </a:r>
          </a:p>
        </p:txBody>
      </p:sp>
      <p:grpSp>
        <p:nvGrpSpPr>
          <p:cNvPr id="9222" name="Group 9221">
            <a:extLst>
              <a:ext uri="{FF2B5EF4-FFF2-40B4-BE49-F238E27FC236}">
                <a16:creationId xmlns:a16="http://schemas.microsoft.com/office/drawing/2014/main" id="{B14B560F-9DD7-4302-A60B-EBD3EF59B07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7250" y="4415246"/>
            <a:ext cx="8986749" cy="2087795"/>
            <a:chOff x="143163" y="5763486"/>
            <a:chExt cx="11982332" cy="739555"/>
          </a:xfrm>
        </p:grpSpPr>
        <p:sp>
          <p:nvSpPr>
            <p:cNvPr id="9227" name="Rectangle 9226">
              <a:extLst>
                <a:ext uri="{FF2B5EF4-FFF2-40B4-BE49-F238E27FC236}">
                  <a16:creationId xmlns:a16="http://schemas.microsoft.com/office/drawing/2014/main" id="{3A9A4357-BD1D-4622-A4FE-766E6AB8DE8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357444" y="5763486"/>
              <a:ext cx="11768051" cy="739555"/>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9223" name="Straight Connector 9222">
              <a:extLst>
                <a:ext uri="{FF2B5EF4-FFF2-40B4-BE49-F238E27FC236}">
                  <a16:creationId xmlns:a16="http://schemas.microsoft.com/office/drawing/2014/main" id="{C21D6966-343E-49AC-A026-D2497E0C3CA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143163" y="5763486"/>
              <a:ext cx="1" cy="739555"/>
            </a:xfrm>
            <a:prstGeom prst="line">
              <a:avLst/>
            </a:prstGeom>
            <a:ln w="177800">
              <a:solidFill>
                <a:schemeClr val="accent4"/>
              </a:solidFill>
            </a:ln>
          </p:spPr>
          <p:style>
            <a:lnRef idx="1">
              <a:schemeClr val="accent1"/>
            </a:lnRef>
            <a:fillRef idx="0">
              <a:schemeClr val="accent1"/>
            </a:fillRef>
            <a:effectRef idx="0">
              <a:schemeClr val="accent1"/>
            </a:effectRef>
            <a:fontRef idx="minor">
              <a:schemeClr val="tx1"/>
            </a:fontRef>
          </p:style>
        </p:cxnSp>
      </p:grpSp>
      <p:sp>
        <p:nvSpPr>
          <p:cNvPr id="9230" name="Rectangle 9229">
            <a:extLst>
              <a:ext uri="{FF2B5EF4-FFF2-40B4-BE49-F238E27FC236}">
                <a16:creationId xmlns:a16="http://schemas.microsoft.com/office/drawing/2014/main" id="{2C1BBA94-3F40-40AA-8BB9-E69E25E537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850279" y="587829"/>
            <a:ext cx="4878975" cy="5682342"/>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219" name="Rectangle 3"/>
          <p:cNvSpPr>
            <a:spLocks noGrp="1" noChangeArrowheads="1"/>
          </p:cNvSpPr>
          <p:nvPr>
            <p:ph idx="1"/>
          </p:nvPr>
        </p:nvSpPr>
        <p:spPr>
          <a:xfrm>
            <a:off x="4242163" y="838201"/>
            <a:ext cx="4156790" cy="4925286"/>
          </a:xfrm>
        </p:spPr>
        <p:txBody>
          <a:bodyPr anchor="t">
            <a:normAutofit/>
          </a:bodyPr>
          <a:lstStyle/>
          <a:p>
            <a:pPr marL="0" indent="0" algn="just" rtl="0">
              <a:buNone/>
            </a:pPr>
            <a:r>
              <a:rPr lang="en-US" sz="2400" dirty="0">
                <a:latin typeface="Times New Roman" panose="02020603050405020304" pitchFamily="18" charset="0"/>
                <a:cs typeface="Times New Roman" panose="02020603050405020304" pitchFamily="18" charset="0"/>
              </a:rPr>
              <a:t>Septic shock is a potentially fatal </a:t>
            </a:r>
            <a:r>
              <a:rPr lang="en-US" sz="2400" dirty="0">
                <a:latin typeface="Times New Roman" panose="02020603050405020304" pitchFamily="18" charset="0"/>
                <a:cs typeface="Times New Roman" panose="02020603050405020304" pitchFamily="18" charset="0"/>
                <a:hlinkClick r:id="rId3">
                  <a:extLst>
                    <a:ext uri="{A12FA001-AC4F-418D-AE19-62706E023703}">
                      <ahyp:hlinkClr xmlns:ahyp="http://schemas.microsoft.com/office/drawing/2018/hyperlinkcolor" val="tx"/>
                    </a:ext>
                  </a:extLst>
                </a:hlinkClick>
              </a:rPr>
              <a:t>medical</a:t>
            </a:r>
            <a:r>
              <a:rPr lang="en-US" sz="2400" dirty="0">
                <a:latin typeface="Times New Roman" panose="02020603050405020304" pitchFamily="18" charset="0"/>
                <a:cs typeface="Times New Roman" panose="02020603050405020304" pitchFamily="18" charset="0"/>
              </a:rPr>
              <a:t> condition that occurs when </a:t>
            </a:r>
            <a:r>
              <a:rPr lang="en-US" sz="2400" dirty="0">
                <a:latin typeface="Times New Roman" panose="02020603050405020304" pitchFamily="18" charset="0"/>
                <a:cs typeface="Times New Roman" panose="02020603050405020304" pitchFamily="18" charset="0"/>
                <a:hlinkClick r:id="rId4">
                  <a:extLst>
                    <a:ext uri="{A12FA001-AC4F-418D-AE19-62706E023703}">
                      <ahyp:hlinkClr xmlns:ahyp="http://schemas.microsoft.com/office/drawing/2018/hyperlinkcolor" val="tx"/>
                    </a:ext>
                  </a:extLst>
                </a:hlinkClick>
              </a:rPr>
              <a:t>sepsis</a:t>
            </a:r>
            <a:r>
              <a:rPr lang="en-US" sz="2400" dirty="0">
                <a:latin typeface="Times New Roman" panose="02020603050405020304" pitchFamily="18" charset="0"/>
                <a:cs typeface="Times New Roman" panose="02020603050405020304" pitchFamily="18" charset="0"/>
              </a:rPr>
              <a:t>, which is organ injury or damage in response to </a:t>
            </a:r>
            <a:r>
              <a:rPr lang="en-US" sz="2400" dirty="0">
                <a:latin typeface="Times New Roman" panose="02020603050405020304" pitchFamily="18" charset="0"/>
                <a:cs typeface="Times New Roman" panose="02020603050405020304" pitchFamily="18" charset="0"/>
                <a:hlinkClick r:id="rId5">
                  <a:extLst>
                    <a:ext uri="{A12FA001-AC4F-418D-AE19-62706E023703}">
                      <ahyp:hlinkClr xmlns:ahyp="http://schemas.microsoft.com/office/drawing/2018/hyperlinkcolor" val="tx"/>
                    </a:ext>
                  </a:extLst>
                </a:hlinkClick>
              </a:rPr>
              <a:t>infection</a:t>
            </a:r>
            <a:r>
              <a:rPr lang="en-US" sz="2400" dirty="0">
                <a:latin typeface="Times New Roman" panose="02020603050405020304" pitchFamily="18" charset="0"/>
                <a:cs typeface="Times New Roman" panose="02020603050405020304" pitchFamily="18" charset="0"/>
              </a:rPr>
              <a:t>, leads to dangerously </a:t>
            </a:r>
            <a:r>
              <a:rPr lang="en-US" sz="2400" dirty="0">
                <a:latin typeface="Times New Roman" panose="02020603050405020304" pitchFamily="18" charset="0"/>
                <a:cs typeface="Times New Roman" panose="02020603050405020304" pitchFamily="18" charset="0"/>
                <a:hlinkClick r:id="rId6">
                  <a:extLst>
                    <a:ext uri="{A12FA001-AC4F-418D-AE19-62706E023703}">
                      <ahyp:hlinkClr xmlns:ahyp="http://schemas.microsoft.com/office/drawing/2018/hyperlinkcolor" val="tx"/>
                    </a:ext>
                  </a:extLst>
                </a:hlinkClick>
              </a:rPr>
              <a:t>low blood pressure</a:t>
            </a:r>
            <a:r>
              <a:rPr lang="en-US" sz="2400" dirty="0">
                <a:latin typeface="Times New Roman" panose="02020603050405020304" pitchFamily="18" charset="0"/>
                <a:cs typeface="Times New Roman" panose="02020603050405020304" pitchFamily="18" charset="0"/>
              </a:rPr>
              <a:t> and abnormalities in cellular metabolism</a:t>
            </a:r>
          </a:p>
          <a:p>
            <a:pPr marL="0" indent="0" algn="just" rtl="0">
              <a:buNone/>
            </a:pPr>
            <a:endParaRPr lang="en-US" sz="2400" dirty="0">
              <a:latin typeface="Times New Roman" panose="02020603050405020304" pitchFamily="18" charset="0"/>
              <a:cs typeface="Times New Roman" panose="02020603050405020304" pitchFamily="18" charset="0"/>
            </a:endParaRPr>
          </a:p>
          <a:p>
            <a:pPr marL="0" indent="0" algn="just" rtl="0">
              <a:buNone/>
            </a:pPr>
            <a:r>
              <a:rPr lang="en-US" sz="2400" b="0" i="0" dirty="0">
                <a:effectLst/>
                <a:latin typeface="Times New Roman" panose="02020603050405020304" pitchFamily="18" charset="0"/>
                <a:cs typeface="Times New Roman" panose="02020603050405020304" pitchFamily="18" charset="0"/>
              </a:rPr>
              <a:t>Septic shock is defined by persisting hypotension requiring vasopressors.</a:t>
            </a:r>
            <a:endParaRPr lang="en-US" sz="1900" i="0" u="none" strike="noStrike" baseline="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9764458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221" name="Rectangle 9220">
            <a:extLst>
              <a:ext uri="{FF2B5EF4-FFF2-40B4-BE49-F238E27FC236}">
                <a16:creationId xmlns:a16="http://schemas.microsoft.com/office/drawing/2014/main" id="{3AD318CC-E2A8-4E27-9548-A047A78999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3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218" name="Rectangle 2"/>
          <p:cNvSpPr>
            <a:spLocks noGrp="1" noChangeArrowheads="1"/>
          </p:cNvSpPr>
          <p:nvPr>
            <p:ph type="title"/>
          </p:nvPr>
        </p:nvSpPr>
        <p:spPr>
          <a:xfrm>
            <a:off x="483798" y="1463040"/>
            <a:ext cx="2847230" cy="2690949"/>
          </a:xfrm>
        </p:spPr>
        <p:txBody>
          <a:bodyPr vert="horz" lIns="91440" tIns="45720" rIns="91440" bIns="45720" rtlCol="1" anchor="t">
            <a:normAutofit/>
          </a:bodyPr>
          <a:lstStyle/>
          <a:p>
            <a:pPr rtl="0"/>
            <a:r>
              <a:rPr lang="en-US" sz="3300" b="1" dirty="0">
                <a:latin typeface="Book Antiqua" pitchFamily="18" charset="0"/>
              </a:rPr>
              <a:t>Definition of Septic Shock</a:t>
            </a:r>
          </a:p>
        </p:txBody>
      </p:sp>
      <p:grpSp>
        <p:nvGrpSpPr>
          <p:cNvPr id="9222" name="Group 9221">
            <a:extLst>
              <a:ext uri="{FF2B5EF4-FFF2-40B4-BE49-F238E27FC236}">
                <a16:creationId xmlns:a16="http://schemas.microsoft.com/office/drawing/2014/main" id="{B14B560F-9DD7-4302-A60B-EBD3EF59B07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7250" y="4415246"/>
            <a:ext cx="8986749" cy="2087795"/>
            <a:chOff x="143163" y="5763486"/>
            <a:chExt cx="11982332" cy="739555"/>
          </a:xfrm>
        </p:grpSpPr>
        <p:sp>
          <p:nvSpPr>
            <p:cNvPr id="9227" name="Rectangle 9226">
              <a:extLst>
                <a:ext uri="{FF2B5EF4-FFF2-40B4-BE49-F238E27FC236}">
                  <a16:creationId xmlns:a16="http://schemas.microsoft.com/office/drawing/2014/main" id="{3A9A4357-BD1D-4622-A4FE-766E6AB8DE8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357444" y="5763486"/>
              <a:ext cx="11768051" cy="739555"/>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9223" name="Straight Connector 9222">
              <a:extLst>
                <a:ext uri="{FF2B5EF4-FFF2-40B4-BE49-F238E27FC236}">
                  <a16:creationId xmlns:a16="http://schemas.microsoft.com/office/drawing/2014/main" id="{C21D6966-343E-49AC-A026-D2497E0C3CA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143163" y="5763486"/>
              <a:ext cx="1" cy="739555"/>
            </a:xfrm>
            <a:prstGeom prst="line">
              <a:avLst/>
            </a:prstGeom>
            <a:ln w="177800">
              <a:solidFill>
                <a:schemeClr val="accent4"/>
              </a:solidFill>
            </a:ln>
          </p:spPr>
          <p:style>
            <a:lnRef idx="1">
              <a:schemeClr val="accent1"/>
            </a:lnRef>
            <a:fillRef idx="0">
              <a:schemeClr val="accent1"/>
            </a:fillRef>
            <a:effectRef idx="0">
              <a:schemeClr val="accent1"/>
            </a:effectRef>
            <a:fontRef idx="minor">
              <a:schemeClr val="tx1"/>
            </a:fontRef>
          </p:style>
        </p:cxnSp>
      </p:grpSp>
      <p:sp>
        <p:nvSpPr>
          <p:cNvPr id="9230" name="Rectangle 9229">
            <a:extLst>
              <a:ext uri="{FF2B5EF4-FFF2-40B4-BE49-F238E27FC236}">
                <a16:creationId xmlns:a16="http://schemas.microsoft.com/office/drawing/2014/main" id="{2C1BBA94-3F40-40AA-8BB9-E69E25E537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850279" y="587829"/>
            <a:ext cx="4878975" cy="5682342"/>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219" name="Rectangle 3"/>
          <p:cNvSpPr>
            <a:spLocks noGrp="1" noChangeArrowheads="1"/>
          </p:cNvSpPr>
          <p:nvPr>
            <p:ph idx="1"/>
          </p:nvPr>
        </p:nvSpPr>
        <p:spPr>
          <a:xfrm>
            <a:off x="4242163" y="838201"/>
            <a:ext cx="4156790" cy="4925286"/>
          </a:xfrm>
        </p:spPr>
        <p:txBody>
          <a:bodyPr anchor="t">
            <a:normAutofit/>
          </a:bodyPr>
          <a:lstStyle/>
          <a:p>
            <a:pPr marL="0" indent="0" algn="just" rtl="0">
              <a:buNone/>
            </a:pPr>
            <a:endParaRPr lang="en-US" dirty="0">
              <a:latin typeface="Times New Roman" panose="02020603050405020304" pitchFamily="18" charset="0"/>
              <a:cs typeface="Times New Roman" panose="02020603050405020304" pitchFamily="18" charset="0"/>
            </a:endParaRPr>
          </a:p>
          <a:p>
            <a:pPr marL="0" indent="0" algn="just" rtl="0">
              <a:buNone/>
            </a:pPr>
            <a:endParaRPr lang="en-US" dirty="0">
              <a:latin typeface="Times New Roman" panose="02020603050405020304" pitchFamily="18" charset="0"/>
              <a:cs typeface="Times New Roman" panose="02020603050405020304" pitchFamily="18" charset="0"/>
            </a:endParaRPr>
          </a:p>
          <a:p>
            <a:pPr marL="0" indent="0" algn="just" rtl="0">
              <a:buNone/>
            </a:pPr>
            <a:r>
              <a:rPr lang="en-US" dirty="0">
                <a:latin typeface="Times New Roman" panose="02020603050405020304" pitchFamily="18" charset="0"/>
                <a:cs typeface="Times New Roman" panose="02020603050405020304" pitchFamily="18" charset="0"/>
              </a:rPr>
              <a:t>Sepsis is the leading cause of admission to the intensive care unit (ICU) and a major cause of mortality</a:t>
            </a:r>
            <a:endParaRPr lang="en-US" i="0" u="none" strike="noStrike" baseline="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30655450"/>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221" name="Rectangle 9220">
            <a:extLst>
              <a:ext uri="{FF2B5EF4-FFF2-40B4-BE49-F238E27FC236}">
                <a16:creationId xmlns:a16="http://schemas.microsoft.com/office/drawing/2014/main" id="{3AD318CC-E2A8-4E27-9548-A047A78999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3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218" name="Rectangle 2"/>
          <p:cNvSpPr>
            <a:spLocks noGrp="1" noChangeArrowheads="1"/>
          </p:cNvSpPr>
          <p:nvPr>
            <p:ph type="title"/>
          </p:nvPr>
        </p:nvSpPr>
        <p:spPr>
          <a:xfrm>
            <a:off x="483798" y="1463040"/>
            <a:ext cx="2847230" cy="2690949"/>
          </a:xfrm>
        </p:spPr>
        <p:txBody>
          <a:bodyPr vert="horz" lIns="91440" tIns="45720" rIns="91440" bIns="45720" rtlCol="1" anchor="t">
            <a:normAutofit/>
          </a:bodyPr>
          <a:lstStyle/>
          <a:p>
            <a:pPr rtl="0"/>
            <a:r>
              <a:rPr lang="en-US" sz="3300" b="1" dirty="0">
                <a:latin typeface="Book Antiqua" pitchFamily="18" charset="0"/>
              </a:rPr>
              <a:t>Signs &amp; symptoms</a:t>
            </a:r>
          </a:p>
        </p:txBody>
      </p:sp>
      <p:grpSp>
        <p:nvGrpSpPr>
          <p:cNvPr id="9222" name="Group 9221">
            <a:extLst>
              <a:ext uri="{FF2B5EF4-FFF2-40B4-BE49-F238E27FC236}">
                <a16:creationId xmlns:a16="http://schemas.microsoft.com/office/drawing/2014/main" id="{B14B560F-9DD7-4302-A60B-EBD3EF59B07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7250" y="4415246"/>
            <a:ext cx="8986749" cy="2087795"/>
            <a:chOff x="143163" y="5763486"/>
            <a:chExt cx="11982332" cy="739555"/>
          </a:xfrm>
        </p:grpSpPr>
        <p:sp>
          <p:nvSpPr>
            <p:cNvPr id="9227" name="Rectangle 9226">
              <a:extLst>
                <a:ext uri="{FF2B5EF4-FFF2-40B4-BE49-F238E27FC236}">
                  <a16:creationId xmlns:a16="http://schemas.microsoft.com/office/drawing/2014/main" id="{3A9A4357-BD1D-4622-A4FE-766E6AB8DE8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357444" y="5763486"/>
              <a:ext cx="11768051" cy="739555"/>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9223" name="Straight Connector 9222">
              <a:extLst>
                <a:ext uri="{FF2B5EF4-FFF2-40B4-BE49-F238E27FC236}">
                  <a16:creationId xmlns:a16="http://schemas.microsoft.com/office/drawing/2014/main" id="{C21D6966-343E-49AC-A026-D2497E0C3CA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143163" y="5763486"/>
              <a:ext cx="1" cy="739555"/>
            </a:xfrm>
            <a:prstGeom prst="line">
              <a:avLst/>
            </a:prstGeom>
            <a:ln w="177800">
              <a:solidFill>
                <a:schemeClr val="accent4"/>
              </a:solidFill>
            </a:ln>
          </p:spPr>
          <p:style>
            <a:lnRef idx="1">
              <a:schemeClr val="accent1"/>
            </a:lnRef>
            <a:fillRef idx="0">
              <a:schemeClr val="accent1"/>
            </a:fillRef>
            <a:effectRef idx="0">
              <a:schemeClr val="accent1"/>
            </a:effectRef>
            <a:fontRef idx="minor">
              <a:schemeClr val="tx1"/>
            </a:fontRef>
          </p:style>
        </p:cxnSp>
      </p:grpSp>
      <p:sp>
        <p:nvSpPr>
          <p:cNvPr id="9230" name="Rectangle 9229">
            <a:extLst>
              <a:ext uri="{FF2B5EF4-FFF2-40B4-BE49-F238E27FC236}">
                <a16:creationId xmlns:a16="http://schemas.microsoft.com/office/drawing/2014/main" id="{2C1BBA94-3F40-40AA-8BB9-E69E25E537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850279" y="587829"/>
            <a:ext cx="4878975" cy="5682342"/>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219" name="Rectangle 3"/>
          <p:cNvSpPr>
            <a:spLocks noGrp="1" noChangeArrowheads="1"/>
          </p:cNvSpPr>
          <p:nvPr>
            <p:ph idx="1"/>
          </p:nvPr>
        </p:nvSpPr>
        <p:spPr>
          <a:xfrm>
            <a:off x="4242163" y="838201"/>
            <a:ext cx="4156790" cy="4925286"/>
          </a:xfrm>
        </p:spPr>
        <p:txBody>
          <a:bodyPr anchor="t">
            <a:normAutofit/>
          </a:bodyPr>
          <a:lstStyle/>
          <a:p>
            <a:pPr marL="0" indent="0" algn="just" rtl="0">
              <a:buNone/>
            </a:pPr>
            <a:r>
              <a:rPr lang="en-US" sz="2400" dirty="0">
                <a:latin typeface="Times New Roman" panose="02020603050405020304" pitchFamily="18" charset="0"/>
                <a:cs typeface="Times New Roman" panose="02020603050405020304" pitchFamily="18" charset="0"/>
              </a:rPr>
              <a:t>Fever of &gt;38 C, shortness of breath, pallor, malaise, diaphoresis, anorexia, respiratory rate of ≥22/min, altered mental status, tachycardia, and hypoxia, among others. </a:t>
            </a:r>
          </a:p>
          <a:p>
            <a:pPr marL="0" indent="0" algn="just" rtl="0">
              <a:buNone/>
            </a:pPr>
            <a:endParaRPr lang="en-US" sz="2400" dirty="0">
              <a:latin typeface="Times New Roman" panose="02020603050405020304" pitchFamily="18" charset="0"/>
              <a:cs typeface="Times New Roman" panose="02020603050405020304" pitchFamily="18" charset="0"/>
            </a:endParaRPr>
          </a:p>
          <a:p>
            <a:pPr marL="0" indent="0" algn="just" rtl="0">
              <a:buNone/>
            </a:pPr>
            <a:r>
              <a:rPr lang="en-US" sz="2400" dirty="0">
                <a:latin typeface="Times New Roman" panose="02020603050405020304" pitchFamily="18" charset="0"/>
                <a:cs typeface="Times New Roman" panose="02020603050405020304" pitchFamily="18" charset="0"/>
              </a:rPr>
              <a:t>Hypothermia &lt; 36 C, abnormal breath sounds, and sputum production are found in pneumonia</a:t>
            </a:r>
            <a:endParaRPr lang="en-US" sz="2400" i="0" u="none" strike="noStrike" baseline="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75965796"/>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221" name="Rectangle 9220">
            <a:extLst>
              <a:ext uri="{FF2B5EF4-FFF2-40B4-BE49-F238E27FC236}">
                <a16:creationId xmlns:a16="http://schemas.microsoft.com/office/drawing/2014/main" id="{3AD318CC-E2A8-4E27-9548-A047A78999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3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218" name="Rectangle 2"/>
          <p:cNvSpPr>
            <a:spLocks noGrp="1" noChangeArrowheads="1"/>
          </p:cNvSpPr>
          <p:nvPr>
            <p:ph type="title"/>
          </p:nvPr>
        </p:nvSpPr>
        <p:spPr>
          <a:xfrm>
            <a:off x="483798" y="1463040"/>
            <a:ext cx="2847230" cy="2690949"/>
          </a:xfrm>
        </p:spPr>
        <p:txBody>
          <a:bodyPr vert="horz" lIns="91440" tIns="45720" rIns="91440" bIns="45720" rtlCol="1" anchor="t">
            <a:normAutofit/>
          </a:bodyPr>
          <a:lstStyle/>
          <a:p>
            <a:pPr rtl="0"/>
            <a:r>
              <a:rPr lang="en-US" sz="3300" b="1" dirty="0">
                <a:latin typeface="Book Antiqua" pitchFamily="18" charset="0"/>
              </a:rPr>
              <a:t>Management</a:t>
            </a:r>
          </a:p>
        </p:txBody>
      </p:sp>
      <p:grpSp>
        <p:nvGrpSpPr>
          <p:cNvPr id="9222" name="Group 9221">
            <a:extLst>
              <a:ext uri="{FF2B5EF4-FFF2-40B4-BE49-F238E27FC236}">
                <a16:creationId xmlns:a16="http://schemas.microsoft.com/office/drawing/2014/main" id="{B14B560F-9DD7-4302-A60B-EBD3EF59B07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7250" y="4415246"/>
            <a:ext cx="8986749" cy="2087795"/>
            <a:chOff x="143163" y="5763486"/>
            <a:chExt cx="11982332" cy="739555"/>
          </a:xfrm>
        </p:grpSpPr>
        <p:sp>
          <p:nvSpPr>
            <p:cNvPr id="9227" name="Rectangle 9226">
              <a:extLst>
                <a:ext uri="{FF2B5EF4-FFF2-40B4-BE49-F238E27FC236}">
                  <a16:creationId xmlns:a16="http://schemas.microsoft.com/office/drawing/2014/main" id="{3A9A4357-BD1D-4622-A4FE-766E6AB8DE8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357444" y="5763486"/>
              <a:ext cx="11768051" cy="739555"/>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9223" name="Straight Connector 9222">
              <a:extLst>
                <a:ext uri="{FF2B5EF4-FFF2-40B4-BE49-F238E27FC236}">
                  <a16:creationId xmlns:a16="http://schemas.microsoft.com/office/drawing/2014/main" id="{C21D6966-343E-49AC-A026-D2497E0C3CA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143163" y="5763486"/>
              <a:ext cx="1" cy="739555"/>
            </a:xfrm>
            <a:prstGeom prst="line">
              <a:avLst/>
            </a:prstGeom>
            <a:ln w="177800">
              <a:solidFill>
                <a:schemeClr val="accent4"/>
              </a:solidFill>
            </a:ln>
          </p:spPr>
          <p:style>
            <a:lnRef idx="1">
              <a:schemeClr val="accent1"/>
            </a:lnRef>
            <a:fillRef idx="0">
              <a:schemeClr val="accent1"/>
            </a:fillRef>
            <a:effectRef idx="0">
              <a:schemeClr val="accent1"/>
            </a:effectRef>
            <a:fontRef idx="minor">
              <a:schemeClr val="tx1"/>
            </a:fontRef>
          </p:style>
        </p:cxnSp>
      </p:grpSp>
      <p:sp>
        <p:nvSpPr>
          <p:cNvPr id="9230" name="Rectangle 9229">
            <a:extLst>
              <a:ext uri="{FF2B5EF4-FFF2-40B4-BE49-F238E27FC236}">
                <a16:creationId xmlns:a16="http://schemas.microsoft.com/office/drawing/2014/main" id="{2C1BBA94-3F40-40AA-8BB9-E69E25E537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850279" y="587829"/>
            <a:ext cx="4878975" cy="5682342"/>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219" name="Rectangle 3"/>
          <p:cNvSpPr>
            <a:spLocks noGrp="1" noChangeArrowheads="1"/>
          </p:cNvSpPr>
          <p:nvPr>
            <p:ph idx="1"/>
          </p:nvPr>
        </p:nvSpPr>
        <p:spPr>
          <a:xfrm>
            <a:off x="4242163" y="838201"/>
            <a:ext cx="4156790" cy="4925286"/>
          </a:xfrm>
        </p:spPr>
        <p:txBody>
          <a:bodyPr anchor="t">
            <a:normAutofit/>
          </a:bodyPr>
          <a:lstStyle/>
          <a:p>
            <a:pPr marL="0" indent="0" algn="just" rtl="0">
              <a:buNone/>
            </a:pPr>
            <a:r>
              <a:rPr lang="en-US" sz="2000" dirty="0">
                <a:latin typeface="Times New Roman" panose="02020603050405020304" pitchFamily="18" charset="0"/>
                <a:cs typeface="Times New Roman" panose="02020603050405020304" pitchFamily="18" charset="0"/>
              </a:rPr>
              <a:t>Septic shock patients should be managed systematically as follows: </a:t>
            </a:r>
          </a:p>
          <a:p>
            <a:pPr marL="0" indent="0" algn="just" rtl="0">
              <a:buNone/>
            </a:pPr>
            <a:r>
              <a:rPr lang="en-US" sz="2000" dirty="0">
                <a:latin typeface="Times New Roman" panose="02020603050405020304" pitchFamily="18" charset="0"/>
                <a:cs typeface="Times New Roman" panose="02020603050405020304" pitchFamily="18" charset="0"/>
              </a:rPr>
              <a:t>1. </a:t>
            </a:r>
            <a:r>
              <a:rPr lang="en-US" sz="2000" b="1" u="sng" dirty="0">
                <a:solidFill>
                  <a:srgbClr val="C00000"/>
                </a:solidFill>
                <a:latin typeface="Times New Roman" panose="02020603050405020304" pitchFamily="18" charset="0"/>
                <a:cs typeface="Times New Roman" panose="02020603050405020304" pitchFamily="18" charset="0"/>
              </a:rPr>
              <a:t>Source Control</a:t>
            </a:r>
          </a:p>
          <a:p>
            <a:pPr marL="0" indent="0" algn="just" rtl="0">
              <a:buNone/>
            </a:pPr>
            <a:r>
              <a:rPr lang="en-US" sz="2000" dirty="0">
                <a:latin typeface="Times New Roman" panose="02020603050405020304" pitchFamily="18" charset="0"/>
                <a:cs typeface="Times New Roman" panose="02020603050405020304" pitchFamily="18" charset="0"/>
              </a:rPr>
              <a:t>During the first hours of diagnosis, empiric antibiotic therapy, such as broad-spectrum antibiotics, should be initiated for all suspected patients to help in the source control</a:t>
            </a:r>
          </a:p>
          <a:p>
            <a:pPr marL="0" indent="0" algn="just" rtl="0">
              <a:buNone/>
            </a:pPr>
            <a:r>
              <a:rPr lang="en-US" sz="2000" i="0" u="none" strike="noStrike" baseline="0" dirty="0">
                <a:latin typeface="Times New Roman" panose="02020603050405020304" pitchFamily="18" charset="0"/>
                <a:cs typeface="Times New Roman" panose="02020603050405020304" pitchFamily="18" charset="0"/>
              </a:rPr>
              <a:t>2. </a:t>
            </a:r>
            <a:r>
              <a:rPr lang="en-US" sz="2000" b="1" u="sng" dirty="0">
                <a:solidFill>
                  <a:srgbClr val="C00000"/>
                </a:solidFill>
                <a:latin typeface="Times New Roman" panose="02020603050405020304" pitchFamily="18" charset="0"/>
                <a:cs typeface="Times New Roman" panose="02020603050405020304" pitchFamily="18" charset="0"/>
              </a:rPr>
              <a:t>Management of Shock</a:t>
            </a:r>
          </a:p>
          <a:p>
            <a:pPr marL="0" indent="0" algn="just" rtl="0">
              <a:buNone/>
            </a:pPr>
            <a:r>
              <a:rPr lang="en-US" sz="2000" dirty="0">
                <a:latin typeface="Times New Roman" panose="02020603050405020304" pitchFamily="18" charset="0"/>
                <a:cs typeface="Times New Roman" panose="02020603050405020304" pitchFamily="18" charset="0"/>
              </a:rPr>
              <a:t>Fluid replacement</a:t>
            </a:r>
          </a:p>
          <a:p>
            <a:pPr marL="0" indent="0" algn="just" rtl="0">
              <a:buNone/>
            </a:pPr>
            <a:r>
              <a:rPr lang="en-US" sz="2000" dirty="0">
                <a:latin typeface="Times New Roman" panose="02020603050405020304" pitchFamily="18" charset="0"/>
                <a:cs typeface="Times New Roman" panose="02020603050405020304" pitchFamily="18" charset="0"/>
              </a:rPr>
              <a:t>3. </a:t>
            </a:r>
            <a:r>
              <a:rPr lang="en-US" sz="2000" b="1" u="sng" dirty="0">
                <a:solidFill>
                  <a:srgbClr val="C00000"/>
                </a:solidFill>
                <a:latin typeface="Times New Roman" panose="02020603050405020304" pitchFamily="18" charset="0"/>
                <a:cs typeface="Times New Roman" panose="02020603050405020304" pitchFamily="18" charset="0"/>
              </a:rPr>
              <a:t>Antimicrobial therapy</a:t>
            </a:r>
          </a:p>
        </p:txBody>
      </p:sp>
    </p:spTree>
    <p:extLst>
      <p:ext uri="{BB962C8B-B14F-4D97-AF65-F5344CB8AC3E}">
        <p14:creationId xmlns:p14="http://schemas.microsoft.com/office/powerpoint/2010/main" val="1311660313"/>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EB898F-B0DD-2DFF-BAA7-D096572D6F89}"/>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4CAC3754-EB36-C33C-E8EB-DA1B5DE78344}"/>
              </a:ext>
            </a:extLst>
          </p:cNvPr>
          <p:cNvSpPr>
            <a:spLocks noGrp="1"/>
          </p:cNvSpPr>
          <p:nvPr>
            <p:ph idx="1"/>
          </p:nvPr>
        </p:nvSpPr>
        <p:spPr/>
        <p:txBody>
          <a:bodyPr/>
          <a:lstStyle/>
          <a:p>
            <a:endParaRPr lang="en-US"/>
          </a:p>
        </p:txBody>
      </p:sp>
      <p:pic>
        <p:nvPicPr>
          <p:cNvPr id="4098" name="Picture 2" descr="Any Questions Handwritten with Blue Marker Stock Image - Image of ...">
            <a:extLst>
              <a:ext uri="{FF2B5EF4-FFF2-40B4-BE49-F238E27FC236}">
                <a16:creationId xmlns:a16="http://schemas.microsoft.com/office/drawing/2014/main" id="{1B833929-E751-69D8-9D21-6E5AB494C4D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283014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7522</TotalTime>
  <Words>1454</Words>
  <Application>Microsoft Office PowerPoint</Application>
  <PresentationFormat>On-screen Show (4:3)</PresentationFormat>
  <Paragraphs>252</Paragraphs>
  <Slides>44</Slides>
  <Notes>44</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44</vt:i4>
      </vt:variant>
    </vt:vector>
  </HeadingPairs>
  <TitlesOfParts>
    <vt:vector size="52" baseType="lpstr">
      <vt:lpstr>Abadi</vt:lpstr>
      <vt:lpstr>Arial</vt:lpstr>
      <vt:lpstr>Berlin Sans FB Demi</vt:lpstr>
      <vt:lpstr>Book Antiqua</vt:lpstr>
      <vt:lpstr>Calibri</vt:lpstr>
      <vt:lpstr>Times New Roman</vt:lpstr>
      <vt:lpstr>Wingdings</vt:lpstr>
      <vt:lpstr>Office Theme</vt:lpstr>
      <vt:lpstr>Shock  By   Prof. Atallah Alenezi </vt:lpstr>
      <vt:lpstr>PowerPoint Presentation</vt:lpstr>
      <vt:lpstr>Learning Objectives </vt:lpstr>
      <vt:lpstr>Introduction </vt:lpstr>
      <vt:lpstr>Physiological need for oxygen </vt:lpstr>
      <vt:lpstr>Oxygen delivery</vt:lpstr>
      <vt:lpstr>Oxygen delivery</vt:lpstr>
      <vt:lpstr>Shock Pathophysiology: Classifications and Management </vt:lpstr>
      <vt:lpstr>Shock Pathophysiology: Classifications and Management</vt:lpstr>
      <vt:lpstr>Systems response in compensated and uncompensated shock </vt:lpstr>
      <vt:lpstr>Classifications of shock</vt:lpstr>
      <vt:lpstr>Classifications of shock</vt:lpstr>
      <vt:lpstr>PowerPoint Presentation</vt:lpstr>
      <vt:lpstr>Definition of Cardiogenic Shock</vt:lpstr>
      <vt:lpstr>Incidence</vt:lpstr>
      <vt:lpstr>Risk Factors</vt:lpstr>
      <vt:lpstr>Causes</vt:lpstr>
      <vt:lpstr>Classification</vt:lpstr>
      <vt:lpstr>Classification</vt:lpstr>
      <vt:lpstr>Symptoms</vt:lpstr>
      <vt:lpstr>Diagnosis</vt:lpstr>
      <vt:lpstr>Prevention</vt:lpstr>
      <vt:lpstr>Management</vt:lpstr>
      <vt:lpstr>Management</vt:lpstr>
      <vt:lpstr>PowerPoint Presentation</vt:lpstr>
      <vt:lpstr>Definition of Anaphylactic Shock</vt:lpstr>
      <vt:lpstr>Pathophysiology of anaphylactic Shock</vt:lpstr>
      <vt:lpstr>Pathophysiology of anaphylactic Shock</vt:lpstr>
      <vt:lpstr>Signs &amp; Symptoms</vt:lpstr>
      <vt:lpstr>Diagnosis</vt:lpstr>
      <vt:lpstr>Management </vt:lpstr>
      <vt:lpstr>PowerPoint Presentation</vt:lpstr>
      <vt:lpstr>Definition of hypovolemic Shock</vt:lpstr>
      <vt:lpstr>Pathophysiology</vt:lpstr>
      <vt:lpstr>Risk factors for hypovolemic shock</vt:lpstr>
      <vt:lpstr>Classification of hypovolemic shock</vt:lpstr>
      <vt:lpstr>Signs and symptoms of hypovolemic shock</vt:lpstr>
      <vt:lpstr>Management </vt:lpstr>
      <vt:lpstr>PowerPoint Presentation</vt:lpstr>
      <vt:lpstr>Definition of Septic Shock</vt:lpstr>
      <vt:lpstr>Definition of Septic Shock</vt:lpstr>
      <vt:lpstr>Signs &amp; symptoms</vt:lpstr>
      <vt:lpstr>Management</vt:lpstr>
      <vt:lpstr>PowerPoint Presentation</vt:lpstr>
    </vt:vector>
  </TitlesOfParts>
  <Company>Authorized User</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GROWTH and DEVELOPMENT</dc:title>
  <dc:creator>Authorized User</dc:creator>
  <cp:lastModifiedBy>Atallah Kha. Alenezi</cp:lastModifiedBy>
  <cp:revision>59</cp:revision>
  <cp:lastPrinted>2015-11-22T05:53:57Z</cp:lastPrinted>
  <dcterms:created xsi:type="dcterms:W3CDTF">2007-09-14T04:18:45Z</dcterms:created>
  <dcterms:modified xsi:type="dcterms:W3CDTF">2026-01-28T10:05:06Z</dcterms:modified>
</cp:coreProperties>
</file>