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66" r:id="rId35"/>
    <p:sldId id="291" r:id="rId36"/>
    <p:sldId id="292" r:id="rId37"/>
    <p:sldId id="293" r:id="rId38"/>
    <p:sldId id="294" r:id="rId39"/>
    <p:sldId id="295" r:id="rId40"/>
    <p:sldId id="296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46" r:id="rId65"/>
    <p:sldId id="347" r:id="rId66"/>
    <p:sldId id="348" r:id="rId67"/>
    <p:sldId id="349" r:id="rId68"/>
    <p:sldId id="350" r:id="rId69"/>
    <p:sldId id="351" r:id="rId70"/>
    <p:sldId id="352" r:id="rId71"/>
    <p:sldId id="353" r:id="rId72"/>
    <p:sldId id="354" r:id="rId73"/>
    <p:sldId id="355" r:id="rId74"/>
    <p:sldId id="356" r:id="rId75"/>
    <p:sldId id="357" r:id="rId76"/>
    <p:sldId id="358" r:id="rId77"/>
    <p:sldId id="359" r:id="rId78"/>
    <p:sldId id="360" r:id="rId79"/>
    <p:sldId id="361" r:id="rId80"/>
    <p:sldId id="362" r:id="rId81"/>
    <p:sldId id="363" r:id="rId82"/>
    <p:sldId id="364" r:id="rId83"/>
    <p:sldId id="365" r:id="rId84"/>
    <p:sldId id="366" r:id="rId85"/>
    <p:sldId id="367" r:id="rId86"/>
    <p:sldId id="368" r:id="rId87"/>
    <p:sldId id="369" r:id="rId88"/>
    <p:sldId id="280" r:id="rId89"/>
    <p:sldId id="370" r:id="rId90"/>
    <p:sldId id="371" r:id="rId91"/>
    <p:sldId id="372" r:id="rId92"/>
    <p:sldId id="373" r:id="rId93"/>
    <p:sldId id="374" r:id="rId94"/>
    <p:sldId id="375" r:id="rId95"/>
    <p:sldId id="376" r:id="rId96"/>
    <p:sldId id="377" r:id="rId97"/>
    <p:sldId id="378" r:id="rId98"/>
    <p:sldId id="379" r:id="rId99"/>
    <p:sldId id="380" r:id="rId100"/>
    <p:sldId id="381" r:id="rId101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customXml" Target="../customXml/item2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viewProps" Target="viewProps.xml"/><Relationship Id="rId108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69620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99066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7125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30554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3301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31915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71558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10036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59929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32528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40911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9716B-BA03-4CB0-ACF6-1F3348F88EE0}" type="datetimeFigureOut">
              <a:rPr lang="ar-SA" smtClean="0"/>
              <a:t>04/06/41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03908-B24A-4F12-9329-43C900798A5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8959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3.emf"/><Relationship Id="rId7" Type="http://schemas.openxmlformats.org/officeDocument/2006/relationships/image" Target="../media/image17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11" Type="http://schemas.openxmlformats.org/officeDocument/2006/relationships/image" Target="../media/image21.emf"/><Relationship Id="rId5" Type="http://schemas.openxmlformats.org/officeDocument/2006/relationships/image" Target="../media/image15.emf"/><Relationship Id="rId10" Type="http://schemas.openxmlformats.org/officeDocument/2006/relationships/image" Target="../media/image20.emf"/><Relationship Id="rId4" Type="http://schemas.openxmlformats.org/officeDocument/2006/relationships/image" Target="../media/image14.emf"/><Relationship Id="rId9" Type="http://schemas.openxmlformats.org/officeDocument/2006/relationships/image" Target="../media/image1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emf"/><Relationship Id="rId4" Type="http://schemas.openxmlformats.org/officeDocument/2006/relationships/image" Target="../media/image4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emf"/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0.png"/><Relationship Id="rId7" Type="http://schemas.openxmlformats.org/officeDocument/2006/relationships/image" Target="../media/image104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Relationship Id="rId9" Type="http://schemas.openxmlformats.org/officeDocument/2006/relationships/image" Target="../media/image106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em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e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emf"/><Relationship Id="rId2" Type="http://schemas.openxmlformats.org/officeDocument/2006/relationships/image" Target="../media/image11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5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emf"/><Relationship Id="rId2" Type="http://schemas.openxmlformats.org/officeDocument/2006/relationships/image" Target="../media/image1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8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em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em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em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em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em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e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emf"/><Relationship Id="rId2" Type="http://schemas.openxmlformats.org/officeDocument/2006/relationships/image" Target="../media/image12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3.e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6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em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3" Type="http://schemas.openxmlformats.org/officeDocument/2006/relationships/image" Target="../media/image129.png"/><Relationship Id="rId7" Type="http://schemas.openxmlformats.org/officeDocument/2006/relationships/image" Target="../media/image133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png"/><Relationship Id="rId5" Type="http://schemas.openxmlformats.org/officeDocument/2006/relationships/image" Target="../media/image131.png"/><Relationship Id="rId4" Type="http://schemas.openxmlformats.org/officeDocument/2006/relationships/image" Target="../media/image130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emf"/><Relationship Id="rId3" Type="http://schemas.openxmlformats.org/officeDocument/2006/relationships/image" Target="../media/image138.emf"/><Relationship Id="rId7" Type="http://schemas.openxmlformats.org/officeDocument/2006/relationships/image" Target="../media/image142.emf"/><Relationship Id="rId2" Type="http://schemas.openxmlformats.org/officeDocument/2006/relationships/image" Target="../media/image13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1.emf"/><Relationship Id="rId5" Type="http://schemas.openxmlformats.org/officeDocument/2006/relationships/image" Target="../media/image140.emf"/><Relationship Id="rId4" Type="http://schemas.openxmlformats.org/officeDocument/2006/relationships/image" Target="../media/image139.emf"/><Relationship Id="rId9" Type="http://schemas.openxmlformats.org/officeDocument/2006/relationships/image" Target="../media/image144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png"/><Relationship Id="rId3" Type="http://schemas.openxmlformats.org/officeDocument/2006/relationships/image" Target="../media/image146.emf"/><Relationship Id="rId7" Type="http://schemas.openxmlformats.org/officeDocument/2006/relationships/image" Target="../media/image150.png"/><Relationship Id="rId2" Type="http://schemas.openxmlformats.org/officeDocument/2006/relationships/image" Target="../media/image14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9.png"/><Relationship Id="rId5" Type="http://schemas.openxmlformats.org/officeDocument/2006/relationships/image" Target="../media/image148.png"/><Relationship Id="rId4" Type="http://schemas.openxmlformats.org/officeDocument/2006/relationships/image" Target="../media/image147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emf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emf"/><Relationship Id="rId2" Type="http://schemas.openxmlformats.org/officeDocument/2006/relationships/image" Target="../media/image153.emf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emf"/><Relationship Id="rId2" Type="http://schemas.openxmlformats.org/officeDocument/2006/relationships/image" Target="../media/image15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7.emf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emf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emf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emf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0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emf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emf"/><Relationship Id="rId2" Type="http://schemas.openxmlformats.org/officeDocument/2006/relationships/image" Target="../media/image16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6.emf"/><Relationship Id="rId4" Type="http://schemas.openxmlformats.org/officeDocument/2006/relationships/image" Target="../media/image165.emf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1.png"/><Relationship Id="rId4" Type="http://schemas.openxmlformats.org/officeDocument/2006/relationships/image" Target="../media/image170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emf"/><Relationship Id="rId2" Type="http://schemas.openxmlformats.org/officeDocument/2006/relationships/image" Target="../media/image175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0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png"/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9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2.emf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image" Target="../media/image184.emf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emf"/><Relationship Id="rId2" Type="http://schemas.openxmlformats.org/officeDocument/2006/relationships/image" Target="../media/image186.emf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emf"/><Relationship Id="rId2" Type="http://schemas.openxmlformats.org/officeDocument/2006/relationships/image" Target="../media/image187.emf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emf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emf"/><Relationship Id="rId2" Type="http://schemas.openxmlformats.org/officeDocument/2006/relationships/image" Target="../media/image19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2.e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png"/><Relationship Id="rId2" Type="http://schemas.openxmlformats.org/officeDocument/2006/relationships/image" Target="../media/image193.emf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emf"/><Relationship Id="rId2" Type="http://schemas.openxmlformats.org/officeDocument/2006/relationships/image" Target="../media/image195.emf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emf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emf"/><Relationship Id="rId2" Type="http://schemas.openxmlformats.org/officeDocument/2006/relationships/image" Target="../media/image197.emf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1.png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emf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4.png"/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6.png"/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png"/><Relationship Id="rId2" Type="http://schemas.openxmlformats.org/officeDocument/2006/relationships/image" Target="../media/image208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3.png"/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306638"/>
            <a:ext cx="8480277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862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2588" y="3745732"/>
            <a:ext cx="4389843" cy="27800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6556" y="5536218"/>
            <a:ext cx="4105345" cy="9117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958" y="185329"/>
            <a:ext cx="1218600" cy="774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334" y="766778"/>
            <a:ext cx="11173099" cy="196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000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327" y="370537"/>
            <a:ext cx="10762864" cy="2108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59" y="2108978"/>
            <a:ext cx="9275975" cy="622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79" y="2604604"/>
            <a:ext cx="5534476" cy="32251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0275" y="2715819"/>
            <a:ext cx="5229826" cy="29854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297" y="5829749"/>
            <a:ext cx="3629716" cy="850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9228" y="5804349"/>
            <a:ext cx="6951412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340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52" y="329938"/>
            <a:ext cx="4999594" cy="32711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7422" y="113122"/>
            <a:ext cx="5258657" cy="34879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952" y="3686928"/>
            <a:ext cx="4265101" cy="558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277" y="4331617"/>
            <a:ext cx="5343098" cy="977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1127" y="3686928"/>
            <a:ext cx="4451245" cy="495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2070" y="4331617"/>
            <a:ext cx="6315960" cy="889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035" y="5395406"/>
            <a:ext cx="4139958" cy="660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2189" y="6007494"/>
            <a:ext cx="7468619" cy="6985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78537" y="5967097"/>
            <a:ext cx="2995725" cy="5334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74480" y="5994794"/>
            <a:ext cx="1167825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076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592" y="164377"/>
            <a:ext cx="10515600" cy="19611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823" y="2125566"/>
            <a:ext cx="9073517" cy="4482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221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502" y="365125"/>
            <a:ext cx="4333875" cy="10220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817" y="1798638"/>
            <a:ext cx="8382000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442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1585" y="1027906"/>
            <a:ext cx="7677150" cy="431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468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9697" y="644842"/>
            <a:ext cx="7553325" cy="516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146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397" y="619124"/>
            <a:ext cx="8086725" cy="4364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249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" y="578167"/>
            <a:ext cx="8067675" cy="2867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362" y="3445192"/>
            <a:ext cx="2124075" cy="800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307" y="4583430"/>
            <a:ext cx="9579293" cy="1104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312" y="5688330"/>
            <a:ext cx="10011728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261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937" y="2705100"/>
            <a:ext cx="7870126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5388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66" y="547278"/>
            <a:ext cx="11627477" cy="187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194" y="2540000"/>
            <a:ext cx="11123629" cy="24279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901" y="4858461"/>
            <a:ext cx="3848028" cy="6467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566" y="5685536"/>
            <a:ext cx="9019329" cy="117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674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816" y="282805"/>
            <a:ext cx="11679811" cy="657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398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6348" y="445272"/>
            <a:ext cx="10463916" cy="6027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744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1701" y="365126"/>
            <a:ext cx="11067854" cy="33019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13" y="3771966"/>
            <a:ext cx="7994075" cy="3286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513" y="4278951"/>
            <a:ext cx="10904112" cy="2847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0650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85" y="192646"/>
            <a:ext cx="10659762" cy="12624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484" y="3643485"/>
            <a:ext cx="2398895" cy="27439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6366" y="5349432"/>
            <a:ext cx="2679554" cy="6644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0775" y="1614114"/>
            <a:ext cx="10307231" cy="228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8076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120" y="175524"/>
            <a:ext cx="11337899" cy="41513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120" y="2752626"/>
            <a:ext cx="3193640" cy="356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01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62" y="3025415"/>
            <a:ext cx="11877774" cy="3314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63" y="553052"/>
            <a:ext cx="11632676" cy="2472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273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602" y="718642"/>
            <a:ext cx="11184030" cy="1512575"/>
          </a:xfrm>
          <a:prstGeom prst="rect">
            <a:avLst/>
          </a:prstGeom>
        </p:spPr>
      </p:pic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9379" y="2258022"/>
            <a:ext cx="10966477" cy="44846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602" y="135167"/>
            <a:ext cx="9342602" cy="588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2581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91233"/>
            <a:ext cx="4945711" cy="26292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8403" y="5571241"/>
            <a:ext cx="5585251" cy="9992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967" y="556182"/>
            <a:ext cx="11326173" cy="378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4458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814" y="152566"/>
            <a:ext cx="4698022" cy="10560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22" y="1208598"/>
            <a:ext cx="9291827" cy="512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543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365124"/>
            <a:ext cx="5976594" cy="50458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9204" y="633804"/>
            <a:ext cx="6334812" cy="450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2928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287" y="122949"/>
            <a:ext cx="10256552" cy="2590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87" y="2789417"/>
            <a:ext cx="10256552" cy="939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748" y="3804885"/>
            <a:ext cx="8580976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643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528" y="2192191"/>
            <a:ext cx="8526872" cy="17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2845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D2FF0E-1F14-419B-9CA4-08D08F523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432" y="2166191"/>
            <a:ext cx="6823337" cy="43524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0932BE-D9B8-4C68-8AF4-0A7182F110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097" y="657903"/>
            <a:ext cx="11484990" cy="15082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D169AD-2788-4854-9038-D15A0156EE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218" y="126598"/>
            <a:ext cx="8113631" cy="53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8705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5132"/>
            <a:ext cx="8113631" cy="53130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13" y="1338607"/>
            <a:ext cx="10850894" cy="359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8463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20" y="820132"/>
            <a:ext cx="11064368" cy="29535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480" y="3980298"/>
            <a:ext cx="10567448" cy="20999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724" y="151235"/>
            <a:ext cx="5232273" cy="66889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B40E936-6C4F-4D3E-9782-C5F640B6B7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998" y="5687590"/>
            <a:ext cx="3625637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3776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85" y="194166"/>
            <a:ext cx="11701749" cy="454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1356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9BF571-828A-4D3C-9D0F-FFE57702F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719137"/>
            <a:ext cx="10906125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5098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926F86E-B8CB-4C2B-BEB9-933D571A7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238250"/>
            <a:ext cx="11125200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46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764" y="269777"/>
            <a:ext cx="8793408" cy="4843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64" y="754145"/>
            <a:ext cx="11412410" cy="26017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321" y="3280921"/>
            <a:ext cx="11191953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8659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770" y="403780"/>
            <a:ext cx="10579310" cy="533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1888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9F318F-D9E9-4888-8858-5305AA584C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75" y="496233"/>
            <a:ext cx="1990725" cy="11144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5CA5E24-9452-4F83-8EE4-5DF85C24D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021" y="496233"/>
            <a:ext cx="8439150" cy="857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C9A6D3-76D0-4C80-A710-D00C40D213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824" y="2589981"/>
            <a:ext cx="2019300" cy="11811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E757D6-BBDB-43B7-8148-643B8BEA1F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8021" y="2487072"/>
            <a:ext cx="7943850" cy="1028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A1CBA6-051F-4258-A627-DD6DBCC7DE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8645" y="1396402"/>
            <a:ext cx="2695575" cy="5238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256023A-94A8-4625-A3AD-7569E5BBDB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1400" y="3634892"/>
            <a:ext cx="441960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13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F9E323-8819-4363-AB90-874BAB5DC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602" y="249024"/>
            <a:ext cx="1590675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23CAB3-4ECD-4B7D-9805-4BF627E5D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930" y="1169218"/>
            <a:ext cx="3876675" cy="3295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7E6C62-A637-44B8-A5D4-DCB59C1F2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764" y="1016818"/>
            <a:ext cx="4191000" cy="34480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E7A8ACE-343E-4E98-A295-28ABE0D0C0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0630" y="4658166"/>
            <a:ext cx="4171950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4411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FC1BCE-5E6A-40E8-BFE3-BEB557B22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583" y="500603"/>
            <a:ext cx="10925175" cy="1181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B6E6B7-1897-44A5-850E-55C2756530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81" y="1424724"/>
            <a:ext cx="7781925" cy="11239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D1C359-8E92-42FF-B6BE-CC7CA119DE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192" y="2692383"/>
            <a:ext cx="8753475" cy="3000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F5E247-58B9-4723-AF5F-19A8914B86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583" y="5692758"/>
            <a:ext cx="1098232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03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632FB6-E637-42C6-88E9-7DBEF29D2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552" y="241268"/>
            <a:ext cx="10868025" cy="19716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32A5E0B-6014-4C68-A3FF-1F52B2D84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376" y="3251167"/>
            <a:ext cx="10620375" cy="28289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4DC690-6EF5-4F2D-A68C-6C0D75A723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9855" y="1227105"/>
            <a:ext cx="3728251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5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9B0FA4-BFC3-40E0-8BEC-CD54D2A48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66825"/>
            <a:ext cx="10820400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1688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203960"/>
            <a:ext cx="8029575" cy="257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4769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630" y="213360"/>
            <a:ext cx="2628900" cy="1066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30" y="1541144"/>
            <a:ext cx="4886325" cy="9277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" y="2468880"/>
            <a:ext cx="4943475" cy="10058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480" y="3703319"/>
            <a:ext cx="4876800" cy="771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4600" y="397192"/>
            <a:ext cx="4724400" cy="14001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4600" y="1797367"/>
            <a:ext cx="4410075" cy="9667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3187" y="2764156"/>
            <a:ext cx="3894773" cy="1790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1480" y="4981574"/>
            <a:ext cx="6690360" cy="138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957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85" y="683895"/>
            <a:ext cx="47053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2000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10" y="2219686"/>
            <a:ext cx="10176104" cy="173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3294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812" y="469901"/>
            <a:ext cx="8751888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1399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75504" b="-1"/>
          <a:stretch/>
        </p:blipFill>
        <p:spPr>
          <a:xfrm>
            <a:off x="284490" y="2214880"/>
            <a:ext cx="11309464" cy="13253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88844"/>
          <a:stretch/>
        </p:blipFill>
        <p:spPr>
          <a:xfrm>
            <a:off x="437906" y="602923"/>
            <a:ext cx="11309464" cy="603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2290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77107"/>
          <a:stretch/>
        </p:blipFill>
        <p:spPr>
          <a:xfrm>
            <a:off x="179319" y="453894"/>
            <a:ext cx="11833362" cy="1362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7554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16" y="313507"/>
            <a:ext cx="11832519" cy="594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9538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514"/>
            <a:ext cx="9473938" cy="204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904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514"/>
            <a:ext cx="9473938" cy="20456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81130"/>
            <a:ext cx="10016549" cy="1263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660" y="3215326"/>
            <a:ext cx="10803859" cy="3642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6501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71058"/>
          <a:stretch/>
        </p:blipFill>
        <p:spPr>
          <a:xfrm>
            <a:off x="348006" y="5022304"/>
            <a:ext cx="11386412" cy="9909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130176"/>
            <a:ext cx="11734418" cy="23396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6999" y="2704773"/>
            <a:ext cx="9091269" cy="186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3943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7700" y="2067837"/>
            <a:ext cx="10260000" cy="3130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71782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81952"/>
          <a:stretch/>
        </p:blipFill>
        <p:spPr>
          <a:xfrm>
            <a:off x="180564" y="161956"/>
            <a:ext cx="11395552" cy="1095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57249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564" y="161956"/>
            <a:ext cx="11395552" cy="606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34860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55729"/>
          <a:stretch/>
        </p:blipFill>
        <p:spPr>
          <a:xfrm>
            <a:off x="153279" y="302149"/>
            <a:ext cx="11153475" cy="249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47933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7349"/>
          <a:stretch/>
        </p:blipFill>
        <p:spPr>
          <a:xfrm>
            <a:off x="153279" y="1841500"/>
            <a:ext cx="11153475" cy="4089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05618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67182"/>
          <a:stretch/>
        </p:blipFill>
        <p:spPr>
          <a:xfrm>
            <a:off x="160256" y="0"/>
            <a:ext cx="10840825" cy="93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649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0256" y="0"/>
            <a:ext cx="11604396" cy="6722016"/>
            <a:chOff x="160256" y="0"/>
            <a:chExt cx="11604396" cy="672201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0256" y="0"/>
              <a:ext cx="10840825" cy="2863688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93285" y="2223088"/>
              <a:ext cx="1983168" cy="46990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0256" y="2863688"/>
              <a:ext cx="11604396" cy="38583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2797621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092200" y="1159404"/>
                <a:ext cx="1389676" cy="726546"/>
              </a:xfrm>
              <a:prstGeom prst="rect">
                <a:avLst/>
              </a:prstGeom>
              <a:noFill/>
            </p:spPr>
            <p:txBody>
              <a:bodyPr wrap="non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ar-SA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ar-SA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ar-SA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sSup>
                                    <m:sSupPr>
                                      <m:ctrlPr>
                                        <a:rPr lang="ar-SA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ar-SA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ar-SA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ar-SA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rad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ar-SA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2200" y="1159404"/>
                <a:ext cx="1389676" cy="72654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743700" y="1462352"/>
                <a:ext cx="2053126" cy="726546"/>
              </a:xfrm>
              <a:prstGeom prst="rect">
                <a:avLst/>
              </a:prstGeom>
              <a:noFill/>
            </p:spPr>
            <p:txBody>
              <a:bodyPr wrap="non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ar-SA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ar-SA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𝑥𝑐𝑜𝑠𝑥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ar-SA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𝑥𝑠𝑖𝑛𝑥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𝑐𝑜𝑠𝑥</m:t>
                                  </m:r>
                                </m:e>
                              </m:rad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ar-SA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3700" y="1462352"/>
                <a:ext cx="2053126" cy="72654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81605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110" y="1624012"/>
            <a:ext cx="5139558" cy="40200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677" y="1482944"/>
            <a:ext cx="1657350" cy="1085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378" y="685964"/>
            <a:ext cx="1781175" cy="40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33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34985"/>
          <a:stretch/>
        </p:blipFill>
        <p:spPr>
          <a:xfrm>
            <a:off x="367645" y="441516"/>
            <a:ext cx="7593731" cy="4617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9348" t="65293"/>
          <a:stretch/>
        </p:blipFill>
        <p:spPr>
          <a:xfrm>
            <a:off x="8241791" y="3877056"/>
            <a:ext cx="3580111" cy="16025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9348" b="60979"/>
          <a:stretch/>
        </p:blipFill>
        <p:spPr>
          <a:xfrm>
            <a:off x="8241790" y="539053"/>
            <a:ext cx="3580111" cy="180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50763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408" y="281644"/>
            <a:ext cx="1809750" cy="619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408" y="776944"/>
            <a:ext cx="2333625" cy="1143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0553" y="636859"/>
            <a:ext cx="5343525" cy="3267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0553" y="3937271"/>
            <a:ext cx="8096250" cy="9239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497" y="3903934"/>
            <a:ext cx="2200275" cy="847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97344" y="4861196"/>
            <a:ext cx="4019221" cy="17603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74078" y="5319712"/>
            <a:ext cx="2886075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704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179" y="1213946"/>
            <a:ext cx="9632731" cy="455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31464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314" y="1032970"/>
            <a:ext cx="3598479" cy="125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66690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08" y="193184"/>
            <a:ext cx="4772851" cy="8154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8" y="1192696"/>
            <a:ext cx="5361892" cy="53839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0697" y="647406"/>
            <a:ext cx="6042226" cy="8861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5866" y="1913495"/>
            <a:ext cx="4214326" cy="7729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8191" y="2750221"/>
            <a:ext cx="4620526" cy="8531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5866" y="3667140"/>
            <a:ext cx="4925176" cy="7941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5332" y="5591290"/>
            <a:ext cx="6013768" cy="9853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58191" y="4584059"/>
            <a:ext cx="3528709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51085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170" y="494449"/>
            <a:ext cx="8733301" cy="1155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483" y="1650149"/>
            <a:ext cx="3249601" cy="9271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1" y="1746986"/>
            <a:ext cx="3492499" cy="7334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326" y="2577248"/>
            <a:ext cx="2698036" cy="825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1500" y="2689960"/>
            <a:ext cx="5537200" cy="600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1326" y="3732949"/>
            <a:ext cx="4949942" cy="10549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300" y="4940301"/>
            <a:ext cx="4571999" cy="77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26343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381" y="2305878"/>
            <a:ext cx="9239416" cy="157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36481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54" y="276519"/>
            <a:ext cx="5128276" cy="76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53" y="1038519"/>
            <a:ext cx="11730135" cy="310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79007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443" y="221969"/>
            <a:ext cx="9149333" cy="13873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80212"/>
          <a:stretch/>
        </p:blipFill>
        <p:spPr>
          <a:xfrm>
            <a:off x="259488" y="2010365"/>
            <a:ext cx="11689238" cy="11107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84806"/>
          <a:stretch/>
        </p:blipFill>
        <p:spPr>
          <a:xfrm>
            <a:off x="259488" y="3698527"/>
            <a:ext cx="11675905" cy="120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83679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443" y="221969"/>
            <a:ext cx="9149333" cy="138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19251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816" y="358348"/>
            <a:ext cx="11689238" cy="561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5550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522" y="132367"/>
            <a:ext cx="11675905" cy="655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9748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8AFF51-6BC8-406A-9BB4-2F04BFE88A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692" y="2074424"/>
            <a:ext cx="2749483" cy="1514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0A50192-4786-43E7-B182-39BDA5E2FB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692" y="1194728"/>
            <a:ext cx="3514725" cy="11334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60982D-96B4-47BF-AA39-FB99091759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382" y="293957"/>
            <a:ext cx="9496425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3450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902" y="150303"/>
            <a:ext cx="11492214" cy="635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59777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CBF00A-18F4-43AF-B767-6036C779F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447" y="745482"/>
            <a:ext cx="10515601" cy="383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82339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896" y="219959"/>
            <a:ext cx="7352205" cy="5624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62" y="856202"/>
            <a:ext cx="11661898" cy="26788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285" y="3608828"/>
            <a:ext cx="3589765" cy="29266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7397" y="3608828"/>
            <a:ext cx="4681378" cy="278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98221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 apply theorem 8, we need to check the symmetry of the function.</a:t>
            </a:r>
            <a:endParaRPr lang="ar-S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>
                <a:cs typeface="+mj-cs"/>
              </a:rPr>
              <a:t>Even</a:t>
            </a:r>
          </a:p>
          <a:p>
            <a:r>
              <a:rPr lang="en-US" dirty="0">
                <a:cs typeface="+mj-cs"/>
              </a:rPr>
              <a:t>f(-x)= f(x)</a:t>
            </a:r>
          </a:p>
          <a:p>
            <a:r>
              <a:rPr lang="en-US" dirty="0">
                <a:cs typeface="+mj-cs"/>
              </a:rPr>
              <a:t>Cosine is an even function </a:t>
            </a:r>
            <a:endParaRPr lang="ar-SA" dirty="0"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>
                <a:cs typeface="+mj-cs"/>
              </a:rPr>
              <a:t>Odd</a:t>
            </a:r>
          </a:p>
          <a:p>
            <a:r>
              <a:rPr lang="en-US" dirty="0">
                <a:cs typeface="+mj-cs"/>
              </a:rPr>
              <a:t>f(-x) =- f(x)</a:t>
            </a:r>
          </a:p>
          <a:p>
            <a:r>
              <a:rPr lang="en-US" dirty="0">
                <a:cs typeface="+mj-cs"/>
              </a:rPr>
              <a:t>Sine function is an odd function </a:t>
            </a:r>
            <a:endParaRPr lang="ar-SA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9828878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821"/>
          <a:stretch/>
        </p:blipFill>
        <p:spPr bwMode="auto">
          <a:xfrm>
            <a:off x="619125" y="628918"/>
            <a:ext cx="11258550" cy="1199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651419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476518"/>
            <a:ext cx="11258550" cy="5409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538142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34" y="84383"/>
            <a:ext cx="3724275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631" y="565395"/>
            <a:ext cx="35433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34" y="1135084"/>
            <a:ext cx="6213788" cy="433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282" y="1046474"/>
            <a:ext cx="5608950" cy="4594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91445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212" y="4306843"/>
            <a:ext cx="7731483" cy="1269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36" y="942552"/>
            <a:ext cx="8544599" cy="3062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521973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878" y="2537136"/>
            <a:ext cx="5162550" cy="1326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0924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608" y="615820"/>
            <a:ext cx="3858901" cy="660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318" y="1113583"/>
            <a:ext cx="10586159" cy="263732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695699" y="4275117"/>
                <a:ext cx="5723906" cy="49128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dirty="0"/>
                  <a:t>Area =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p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[</m:t>
                        </m:r>
                        <m:d>
                          <m:dPr>
                            <m:endChr m:val="]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𝑢𝑝𝑝𝑒𝑟</m:t>
                                </m:r>
                              </m:e>
                            </m:d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𝑙𝑜𝑤𝑒𝑟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d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endParaRPr lang="ar-SA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5699" y="4275117"/>
                <a:ext cx="5723906" cy="491288"/>
              </a:xfrm>
              <a:prstGeom prst="rect">
                <a:avLst/>
              </a:prstGeom>
              <a:blipFill>
                <a:blip r:embed="rId4"/>
                <a:stretch>
                  <a:fillRect l="-852" t="-98765" b="-1567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130676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2842CC-C6C3-4457-9BBA-57D0FFAE7D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13" y="575468"/>
            <a:ext cx="10964187" cy="9048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2372AA-82AA-4A13-8E01-20522096E3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" y="1528762"/>
            <a:ext cx="9188180" cy="38004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C3CD92-38C0-4BD5-B343-4D88512E9F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7379" y="2494508"/>
            <a:ext cx="3232859" cy="334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5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081F9D-78F9-4C1F-9CB4-68FA7C786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593" y="462874"/>
            <a:ext cx="10801350" cy="990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633AEB0-BA33-4D3D-9D9F-928DE8CE8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1657350"/>
            <a:ext cx="8604920" cy="3543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2997" y="1206922"/>
            <a:ext cx="2949835" cy="296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99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929014-395C-4DAC-81A3-567007151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812" y="1476375"/>
            <a:ext cx="10620375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51596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6290" y="1905991"/>
            <a:ext cx="5382151" cy="292981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D4C6B5F-3D67-4509-A100-86BAA44663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58" y="172260"/>
            <a:ext cx="10829925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671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1" y="1285681"/>
            <a:ext cx="11379692" cy="3073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8134" y="3853544"/>
            <a:ext cx="5382151" cy="292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14330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976" y="634611"/>
            <a:ext cx="9291827" cy="2882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14" y="3297334"/>
            <a:ext cx="10967402" cy="16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68852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33" y="222583"/>
            <a:ext cx="10967402" cy="560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18169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82151" cy="901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23" y="757722"/>
            <a:ext cx="7637930" cy="20694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8576" y="450850"/>
            <a:ext cx="2617912" cy="304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22215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5517" y="2348358"/>
            <a:ext cx="4975951" cy="32131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FCC4CE9-8D88-45D2-AE33-3E192B1DD9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67" y="591692"/>
            <a:ext cx="10572750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7954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098" y="328515"/>
            <a:ext cx="10746299" cy="3009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228" y="3464638"/>
            <a:ext cx="4975951" cy="321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29733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139" y="205661"/>
            <a:ext cx="10053452" cy="5905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7464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468201" cy="1181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526" y="1250302"/>
            <a:ext cx="9037952" cy="5533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733094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 the shaded area.</a:t>
            </a:r>
            <a:endParaRPr lang="ar-S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70722" y="1690688"/>
            <a:ext cx="4621278" cy="3501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4441" y="1597362"/>
            <a:ext cx="3389042" cy="33448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970689"/>
            <a:ext cx="2130425" cy="2856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9639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020" y="577202"/>
            <a:ext cx="9037952" cy="18034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13064" y="2499920"/>
            <a:ext cx="4938436" cy="66101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AutoNum type="arabicPeriod" startAt="43"/>
            </a:pPr>
            <a:r>
              <a:rPr lang="en-US" dirty="0"/>
              <a:t>y = 0.5 x</a:t>
            </a:r>
            <a:r>
              <a:rPr lang="en-US" baseline="30000" dirty="0"/>
              <a:t>2</a:t>
            </a:r>
            <a:r>
              <a:rPr lang="en-US" dirty="0"/>
              <a:t>, and y = -x</a:t>
            </a:r>
            <a:r>
              <a:rPr lang="en-US" baseline="30000" dirty="0"/>
              <a:t>2</a:t>
            </a:r>
            <a:r>
              <a:rPr lang="en-US" dirty="0"/>
              <a:t> +6 </a:t>
            </a:r>
          </a:p>
          <a:p>
            <a:pPr marL="342900" indent="-342900">
              <a:buAutoNum type="arabicPeriod" startAt="43"/>
            </a:pPr>
            <a:r>
              <a:rPr lang="en-US" dirty="0"/>
              <a:t>y = x</a:t>
            </a:r>
            <a:r>
              <a:rPr lang="en-US" baseline="30000" dirty="0"/>
              <a:t>3</a:t>
            </a:r>
            <a:r>
              <a:rPr lang="en-US" dirty="0"/>
              <a:t> and y = 4x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03546631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3196" t="13973" r="13842" b="25319"/>
          <a:stretch/>
        </p:blipFill>
        <p:spPr>
          <a:xfrm>
            <a:off x="2512709" y="2178591"/>
            <a:ext cx="2336800" cy="2641600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143DA80B-FBED-449F-8A7C-A26092A199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26" t="32470" r="8905" b="10033"/>
          <a:stretch/>
        </p:blipFill>
        <p:spPr>
          <a:xfrm>
            <a:off x="7342492" y="2037809"/>
            <a:ext cx="3149600" cy="278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68438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8092" t="16126" r="13809" b="14995"/>
          <a:stretch/>
        </p:blipFill>
        <p:spPr>
          <a:xfrm>
            <a:off x="1839338" y="2391113"/>
            <a:ext cx="2616200" cy="2997200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568C2137-CC21-4C60-921A-4FC37FA0B7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792" t="14958" r="13108" b="17621"/>
          <a:stretch/>
        </p:blipFill>
        <p:spPr>
          <a:xfrm>
            <a:off x="6660204" y="2256005"/>
            <a:ext cx="2616200" cy="293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90335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57516"/>
          <a:stretch/>
        </p:blipFill>
        <p:spPr>
          <a:xfrm>
            <a:off x="2534127" y="2028806"/>
            <a:ext cx="2799874" cy="3359187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61781001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50001" y="2046000"/>
            <a:ext cx="2646362" cy="2646362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 rotWithShape="1">
          <a:blip r:embed="rId3"/>
          <a:srcRect l="43275" t="17001" r="19879" b="33090"/>
          <a:stretch/>
        </p:blipFill>
        <p:spPr>
          <a:xfrm>
            <a:off x="711201" y="1690688"/>
            <a:ext cx="3810000" cy="3356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86390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0551"/>
          <a:stretch/>
        </p:blipFill>
        <p:spPr>
          <a:xfrm>
            <a:off x="6832599" y="1584800"/>
            <a:ext cx="3419475" cy="36861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319" r="51286"/>
          <a:stretch/>
        </p:blipFill>
        <p:spPr>
          <a:xfrm>
            <a:off x="2730499" y="1584800"/>
            <a:ext cx="3276601" cy="368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998449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8550" y="2166144"/>
            <a:ext cx="2857500" cy="2857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221" y="2031873"/>
            <a:ext cx="4115157" cy="28958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4656" r="8230"/>
          <a:stretch/>
        </p:blipFill>
        <p:spPr>
          <a:xfrm>
            <a:off x="3956050" y="1739240"/>
            <a:ext cx="3657601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285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294CD7ECA9E242B21CF40633F9FE04" ma:contentTypeVersion="0" ma:contentTypeDescription="Create a new document." ma:contentTypeScope="" ma:versionID="183c3ecd84a2bc33ae202ff81b18993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500c6692915ba10984c0aabd49f31b2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8E6D61-E970-4021-BA94-7E2E4F5CE6EB}"/>
</file>

<file path=customXml/itemProps2.xml><?xml version="1.0" encoding="utf-8"?>
<ds:datastoreItem xmlns:ds="http://schemas.openxmlformats.org/officeDocument/2006/customXml" ds:itemID="{2F040C6D-D256-4EA8-91EB-8C7EB4C79B0C}"/>
</file>

<file path=customXml/itemProps3.xml><?xml version="1.0" encoding="utf-8"?>
<ds:datastoreItem xmlns:ds="http://schemas.openxmlformats.org/officeDocument/2006/customXml" ds:itemID="{7CF2B847-3F6F-4D8F-8A87-A54202321E9B}"/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74</Words>
  <Application>Microsoft Office PowerPoint</Application>
  <PresentationFormat>Widescreen</PresentationFormat>
  <Paragraphs>13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5" baseType="lpstr"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 apply theorem 8, we need to check the symmetry of the function.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 the shaded area.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Sawsan Abdullrhman</dc:creator>
  <cp:lastModifiedBy>Sawsan Abdullrhman</cp:lastModifiedBy>
  <cp:revision>11</cp:revision>
  <dcterms:created xsi:type="dcterms:W3CDTF">2016-12-26T09:21:09Z</dcterms:created>
  <dcterms:modified xsi:type="dcterms:W3CDTF">2020-01-29T10:06:23Z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0x01010004294CD7ECA9E242B21CF40633F9FE04</vt:lpwstr>
  </property>
</Properties>
</file>