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13" r:id="rId2"/>
    <p:sldId id="315" r:id="rId3"/>
    <p:sldId id="319" r:id="rId4"/>
    <p:sldId id="322" r:id="rId5"/>
    <p:sldId id="323" r:id="rId6"/>
    <p:sldId id="324" r:id="rId7"/>
    <p:sldId id="325" r:id="rId8"/>
    <p:sldId id="32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HAD ALSHARARI" userId="7427e5259dae18f1" providerId="LiveId" clId="{AACDF6E9-F96B-42F8-86A5-B7FD75C33AAA}"/>
    <pc:docChg chg="delSld">
      <pc:chgData name="FAHAD ALSHARARI" userId="7427e5259dae18f1" providerId="LiveId" clId="{AACDF6E9-F96B-42F8-86A5-B7FD75C33AAA}" dt="2026-02-09T06:55:20.707" v="0" actId="2696"/>
      <pc:docMkLst>
        <pc:docMk/>
      </pc:docMkLst>
      <pc:sldChg chg="del">
        <pc:chgData name="FAHAD ALSHARARI" userId="7427e5259dae18f1" providerId="LiveId" clId="{AACDF6E9-F96B-42F8-86A5-B7FD75C33AAA}" dt="2026-02-09T06:55:20.707" v="0" actId="2696"/>
        <pc:sldMkLst>
          <pc:docMk/>
          <pc:sldMk cId="4183519800" sldId="314"/>
        </pc:sldMkLst>
      </pc:sldChg>
      <pc:sldChg chg="del">
        <pc:chgData name="FAHAD ALSHARARI" userId="7427e5259dae18f1" providerId="LiveId" clId="{AACDF6E9-F96B-42F8-86A5-B7FD75C33AAA}" dt="2026-02-09T06:55:20.707" v="0" actId="2696"/>
        <pc:sldMkLst>
          <pc:docMk/>
          <pc:sldMk cId="1190487675" sldId="320"/>
        </pc:sldMkLst>
      </pc:sldChg>
      <pc:sldChg chg="del">
        <pc:chgData name="FAHAD ALSHARARI" userId="7427e5259dae18f1" providerId="LiveId" clId="{AACDF6E9-F96B-42F8-86A5-B7FD75C33AAA}" dt="2026-02-09T06:55:20.707" v="0" actId="2696"/>
        <pc:sldMkLst>
          <pc:docMk/>
          <pc:sldMk cId="854646939" sldId="32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E0EFE-35F5-4640-8B57-C42925E01015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428FE-F222-4960-BEB9-25D5DA125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00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6C03ACC1-5AC7-4620-94DA-F4EAF4BDC7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FFD230B4-61F3-4EDD-B43F-BB5B0571F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MY" altLang="en-US">
              <a:latin typeface="Arial" panose="020B0604020202020204" pitchFamily="34" charset="0"/>
            </a:endParaRPr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8F06E808-2CF5-4F6F-BD7C-9CA626F84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61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461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08E88C-5CDE-49DE-A2B7-682CCE448595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461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1B6F4-E1BE-40CE-A382-264E9185B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9504C3-89E9-401C-9384-C0B9EFF76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DAFBB-4E60-4011-BFC7-0FBA8AEB5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A0155-03CB-4AE4-9499-7CF6FCCE6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4F4AA-68F0-43F0-8C00-D59EFAAA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78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6C2D4-CFFF-431C-BDAF-B4E3BAA87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0F470-12C7-476D-A7B9-609565C22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2EF20-9ADB-40D3-BE83-87D2D9E44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F5869-20BC-46A9-86FB-4686CBF18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DA55A-E168-4F54-BDF0-3E8EAD72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77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2E0BA-2E60-4AB3-9CEB-14E06EA2D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7AE7D-2295-4739-B1C3-B6933F06A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A21D0-DB2F-4BDE-AB20-767BA67A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5CD52-8212-4DC1-8BFB-913205FAE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90250-9F0F-4486-AB74-D11B396F5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3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A5A97-39E1-4C55-B6C8-5FD7152D2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F8C9A-7BC4-48B8-9854-FA102CA28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AC08E-65C7-49CE-8277-115EEF609D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4BA6E-8013-406D-9824-71D95EA61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D2C8A0-9723-4A98-9E8E-CDD27464C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ABB2C4-0A5D-4D27-99B3-55424DE5F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83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95B84-CF29-40D1-8CBE-424BF11AC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A3889-8C42-41E0-8063-BD2820320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AAA87-FF73-4177-AC0E-67BA8E0CC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30D161-208A-4FBB-A954-4AB0A910B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E31B43-012F-46D2-822F-45AB3394B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C000A6-3269-40B1-A8DD-6CFA57A98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82E54-289A-4477-9DB0-EF5013FDC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036E46-3AE9-4792-8426-8C22358B6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0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09F34-D34B-4CA7-83DA-AFC814A9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F680F-E1ED-4E62-B6F6-9BA7AFDFD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A4D0B-31AF-4DC7-ABDB-260025232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A12147-25A4-4F64-B223-756835FB5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71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75FC65-C9C8-420F-A1B9-469D34CBB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243C9-36C1-4E70-9A4C-3C24F908A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223D7-EC96-472E-96D5-4A6ACDA15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24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08610-0E96-4783-B8D2-FEC0E7A84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F19C9-1204-4D99-A1BD-266C7A224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8D244-EF13-42DB-B9F0-F0271C0CA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CD1B4-0FCD-49AD-9526-64E686E84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339E61-07E6-441E-B44C-26D976ED2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6C8A5-2EEF-4626-96CC-10E00CE77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4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2927A-FF1E-4C2A-8B81-62B33AC0F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E18EC6-FE3E-4C03-986C-1F714B09D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CA7F5-5B1E-49DD-96D3-5ED426BDF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8C585-E3C9-4265-836C-BEFDDDD0C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1EAF8-BA03-4149-8286-7915AE931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F3F247-9727-41B7-9707-2F1E6883B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12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FC816-AF14-4B88-8FD0-F0948E9F2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00FF22-9F64-44A7-9D7F-83597801F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84F67-DC72-400B-8B78-9B5A20F4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F7E9E-FB76-4C83-B693-988A41BE2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96C34-7417-4986-8C3D-8825E5D91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99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9232E4-351F-4F5A-851F-2FF6B88D9D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20F91C-B90D-4EAB-BD39-BCF64BF5C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CE974-785A-4D43-8C8A-B99C0D990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1B43E-74F7-485C-808B-F475DC9A9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4B9F4-4C2C-4073-B6D6-6D6ECD66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527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57D892-D99B-4F5C-A0F1-0BA263281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D9C29-8B10-494F-9DC8-B752B8256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4D1A5-3157-4C33-B588-0AC16183EF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904BF-A514-4EC1-A85F-4B677E188FB2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2C1DB-A5B1-441E-9753-2864A9CD84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ADB8B-252F-4B61-8A05-32A24B3A2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D367A-4151-4EDD-B352-E3D99172A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20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>
            <a:extLst>
              <a:ext uri="{FF2B5EF4-FFF2-40B4-BE49-F238E27FC236}">
                <a16:creationId xmlns:a16="http://schemas.microsoft.com/office/drawing/2014/main" id="{38A58940-848F-4EA4-AAE0-BE8590240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1" y="2051050"/>
            <a:ext cx="413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AU" altLang="en-US" sz="2000" b="1" u="sng" dirty="0">
                <a:solidFill>
                  <a:srgbClr val="0000FF"/>
                </a:solidFill>
              </a:rPr>
              <a:t>Department of Civil Engineering</a:t>
            </a:r>
            <a:endParaRPr lang="en-US" altLang="en-US" sz="2000" b="1" u="sng" dirty="0">
              <a:solidFill>
                <a:srgbClr val="0000FF"/>
              </a:solidFill>
            </a:endParaRP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3F002D25-CB0A-4E72-BD4A-3F082E9D2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189" y="3111501"/>
            <a:ext cx="7223125" cy="784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AU" altLang="en-US" sz="1800" b="1" dirty="0">
                <a:solidFill>
                  <a:srgbClr val="990033"/>
                </a:solidFill>
              </a:rPr>
              <a:t>CVE 212 [3.0 hrs.]</a:t>
            </a:r>
            <a:endParaRPr lang="en-AU" altLang="en-US" sz="1800" b="1" dirty="0">
              <a:solidFill>
                <a:srgbClr val="008000"/>
              </a:solidFill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altLang="en-US" sz="1800" b="1" u="sng" cap="all" dirty="0">
                <a:solidFill>
                  <a:srgbClr val="990033"/>
                </a:solidFill>
              </a:rPr>
              <a:t>Structural Analysis (1)</a:t>
            </a:r>
          </a:p>
        </p:txBody>
      </p:sp>
      <p:sp>
        <p:nvSpPr>
          <p:cNvPr id="4100" name="Text Box 5">
            <a:extLst>
              <a:ext uri="{FF2B5EF4-FFF2-40B4-BE49-F238E27FC236}">
                <a16:creationId xmlns:a16="http://schemas.microsoft.com/office/drawing/2014/main" id="{7CA90784-DADB-47A7-A996-F2250A840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1" y="4811714"/>
            <a:ext cx="5046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AU" altLang="en-US" sz="1800" b="1" dirty="0">
                <a:solidFill>
                  <a:srgbClr val="0000FF"/>
                </a:solidFill>
              </a:rPr>
              <a:t>Instructor : Dr. Fahad Alsharari</a:t>
            </a:r>
          </a:p>
        </p:txBody>
      </p:sp>
      <p:pic>
        <p:nvPicPr>
          <p:cNvPr id="4101" name="Picture 5" descr="http://10.2.160.30:8080/PortalServer/customize_new/1503313453163/pc/1503483426860.png">
            <a:extLst>
              <a:ext uri="{FF2B5EF4-FFF2-40B4-BE49-F238E27FC236}">
                <a16:creationId xmlns:a16="http://schemas.microsoft.com/office/drawing/2014/main" id="{7BE7DE42-35AB-4283-9CA5-110C15686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514" y="625476"/>
            <a:ext cx="12477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CDD150-0C6A-4D55-AE41-BA530268CF2C}"/>
              </a:ext>
            </a:extLst>
          </p:cNvPr>
          <p:cNvSpPr txBox="1"/>
          <p:nvPr/>
        </p:nvSpPr>
        <p:spPr>
          <a:xfrm>
            <a:off x="2090058" y="2844225"/>
            <a:ext cx="7361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of determinate compound beams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EAA3CA-F12D-46D2-844E-F06FEDC54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659" y="4053082"/>
            <a:ext cx="3676650" cy="1476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4AB510-29CF-4E67-98D6-2FE34D39428E}"/>
              </a:ext>
            </a:extLst>
          </p:cNvPr>
          <p:cNvSpPr txBox="1"/>
          <p:nvPr/>
        </p:nvSpPr>
        <p:spPr>
          <a:xfrm>
            <a:off x="4674636" y="5458557"/>
            <a:ext cx="32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Intermediate hinge</a:t>
            </a:r>
          </a:p>
        </p:txBody>
      </p:sp>
    </p:spTree>
    <p:extLst>
      <p:ext uri="{BB962C8B-B14F-4D97-AF65-F5344CB8AC3E}">
        <p14:creationId xmlns:p14="http://schemas.microsoft.com/office/powerpoint/2010/main" val="541890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6B900E-88AA-4133-8BEA-23573CDE26AC}"/>
              </a:ext>
            </a:extLst>
          </p:cNvPr>
          <p:cNvPicPr>
            <a:picLocks noGrp="1"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5" t="20590" r="12939"/>
          <a:stretch/>
        </p:blipFill>
        <p:spPr bwMode="auto">
          <a:xfrm>
            <a:off x="1352939" y="76673"/>
            <a:ext cx="5383764" cy="266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35C468-A2E7-4728-8363-39B303390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3" r="12429"/>
          <a:stretch/>
        </p:blipFill>
        <p:spPr bwMode="auto">
          <a:xfrm>
            <a:off x="1502229" y="3429000"/>
            <a:ext cx="553305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EF9F11-6065-4F6F-B552-1B175F9C118B}"/>
              </a:ext>
            </a:extLst>
          </p:cNvPr>
          <p:cNvSpPr txBox="1"/>
          <p:nvPr/>
        </p:nvSpPr>
        <p:spPr>
          <a:xfrm>
            <a:off x="445536" y="3105834"/>
            <a:ext cx="87637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rtl="0"/>
            <a:r>
              <a:rPr lang="en-US" i="1" dirty="0"/>
              <a:t>Take the balance of portion BD separately by inserting hinge support at B.</a:t>
            </a:r>
          </a:p>
        </p:txBody>
      </p:sp>
    </p:spTree>
    <p:extLst>
      <p:ext uri="{BB962C8B-B14F-4D97-AF65-F5344CB8AC3E}">
        <p14:creationId xmlns:p14="http://schemas.microsoft.com/office/powerpoint/2010/main" val="4201526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CA719E-CBBE-44D1-8F6F-C6BD81583956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624" y="482517"/>
            <a:ext cx="8427437" cy="573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275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2A1B02-4ABB-40BE-9E2E-C56893855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569" y="648942"/>
            <a:ext cx="5007137" cy="26527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B4CE9E-ED9C-4977-B991-2AA615D035E0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628" y="3724275"/>
            <a:ext cx="7008339" cy="2993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0122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C78959-CF8F-430B-9C4D-2CDBD436CA53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70" y="722412"/>
            <a:ext cx="8006816" cy="356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ED6FD7-736E-401A-9BFA-4B6E163B5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171" y="4549086"/>
            <a:ext cx="7884368" cy="2182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944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595A54-3339-48A3-B33E-329E1CD8CEE6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84" y="415709"/>
            <a:ext cx="7488832" cy="291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6EC9CA-D0BA-4AD1-A225-417A37A52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501" y="3686568"/>
            <a:ext cx="7184630" cy="2022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4832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A85FC9-5E25-4C34-BC6A-839644791EA8}"/>
              </a:ext>
            </a:extLst>
          </p:cNvPr>
          <p:cNvPicPr>
            <a:picLocks noGrp="1"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5" b="7339"/>
          <a:stretch/>
        </p:blipFill>
        <p:spPr bwMode="auto">
          <a:xfrm>
            <a:off x="3172409" y="77862"/>
            <a:ext cx="6980717" cy="998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A4A098-8D5D-4011-8521-9FEAD2F283D1}"/>
              </a:ext>
            </a:extLst>
          </p:cNvPr>
          <p:cNvPicPr>
            <a:picLocks noGrp="1"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5" b="3117"/>
          <a:stretch/>
        </p:blipFill>
        <p:spPr bwMode="auto">
          <a:xfrm>
            <a:off x="2880998" y="1268414"/>
            <a:ext cx="6778554" cy="227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A9EF69-FBAE-443F-9F09-67B0878EC4CE}"/>
              </a:ext>
            </a:extLst>
          </p:cNvPr>
          <p:cNvPicPr>
            <a:picLocks noGrp="1"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6" b="2127"/>
          <a:stretch/>
        </p:blipFill>
        <p:spPr bwMode="auto">
          <a:xfrm>
            <a:off x="2880998" y="3734040"/>
            <a:ext cx="7126526" cy="2891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174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1320</TotalTime>
  <Words>43</Words>
  <Application>Microsoft Office PowerPoint</Application>
  <PresentationFormat>شاشة عريضة</PresentationFormat>
  <Paragraphs>8</Paragraphs>
  <Slides>8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FAHAD ALSHARARI</dc:creator>
  <cp:lastModifiedBy>FAHAD ALSHARARI</cp:lastModifiedBy>
  <cp:revision>21</cp:revision>
  <dcterms:created xsi:type="dcterms:W3CDTF">2022-01-29T13:26:53Z</dcterms:created>
  <dcterms:modified xsi:type="dcterms:W3CDTF">2026-02-09T06:55:29Z</dcterms:modified>
</cp:coreProperties>
</file>