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5.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6.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7.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8.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9" r:id="rId4"/>
    <p:sldMasterId id="2147483936" r:id="rId5"/>
    <p:sldMasterId id="2147483943" r:id="rId6"/>
    <p:sldMasterId id="2147483965" r:id="rId7"/>
    <p:sldMasterId id="2147483968" r:id="rId8"/>
    <p:sldMasterId id="2147483971" r:id="rId9"/>
    <p:sldMasterId id="2147483976" r:id="rId10"/>
    <p:sldMasterId id="2147484040" r:id="rId11"/>
    <p:sldMasterId id="2147484065" r:id="rId12"/>
  </p:sldMasterIdLst>
  <p:notesMasterIdLst>
    <p:notesMasterId r:id="rId58"/>
  </p:notesMasterIdLst>
  <p:sldIdLst>
    <p:sldId id="416" r:id="rId13"/>
    <p:sldId id="552" r:id="rId14"/>
    <p:sldId id="553" r:id="rId15"/>
    <p:sldId id="557" r:id="rId16"/>
    <p:sldId id="567" r:id="rId17"/>
    <p:sldId id="568" r:id="rId18"/>
    <p:sldId id="569" r:id="rId19"/>
    <p:sldId id="570" r:id="rId20"/>
    <p:sldId id="571" r:id="rId21"/>
    <p:sldId id="573" r:id="rId22"/>
    <p:sldId id="574" r:id="rId23"/>
    <p:sldId id="577" r:id="rId24"/>
    <p:sldId id="579" r:id="rId25"/>
    <p:sldId id="578" r:id="rId26"/>
    <p:sldId id="580" r:id="rId27"/>
    <p:sldId id="581" r:id="rId28"/>
    <p:sldId id="582" r:id="rId29"/>
    <p:sldId id="546" r:id="rId30"/>
    <p:sldId id="418" r:id="rId31"/>
    <p:sldId id="408" r:id="rId32"/>
    <p:sldId id="547" r:id="rId33"/>
    <p:sldId id="548" r:id="rId34"/>
    <p:sldId id="550" r:id="rId35"/>
    <p:sldId id="551" r:id="rId36"/>
    <p:sldId id="419" r:id="rId37"/>
    <p:sldId id="586" r:id="rId38"/>
    <p:sldId id="587" r:id="rId39"/>
    <p:sldId id="588" r:id="rId40"/>
    <p:sldId id="591" r:id="rId41"/>
    <p:sldId id="593" r:id="rId42"/>
    <p:sldId id="594" r:id="rId43"/>
    <p:sldId id="595" r:id="rId44"/>
    <p:sldId id="596" r:id="rId45"/>
    <p:sldId id="597" r:id="rId46"/>
    <p:sldId id="598" r:id="rId47"/>
    <p:sldId id="600" r:id="rId48"/>
    <p:sldId id="844" r:id="rId49"/>
    <p:sldId id="565" r:id="rId50"/>
    <p:sldId id="845" r:id="rId51"/>
    <p:sldId id="848" r:id="rId52"/>
    <p:sldId id="584" r:id="rId53"/>
    <p:sldId id="849" r:id="rId54"/>
    <p:sldId id="850" r:id="rId55"/>
    <p:sldId id="851" r:id="rId56"/>
    <p:sldId id="843" r:id="rId57"/>
  </p:sldIdLst>
  <p:sldSz cx="9144000" cy="6858000" type="screen4x3"/>
  <p:notesSz cx="7315200" cy="9601200"/>
  <p:custDataLst>
    <p:tags r:id="rId5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arvin, Megan - Hoboken" initials="MG" lastIdx="38" clrIdx="0"/>
  <p:cmAuthor id="1" name="Michael, Leah - Indianapolis" initials="LM" lastIdx="9" clrIdx="1"/>
  <p:cmAuthor id="2" name="Heaney, Barbara - Hoboken" initials="BH" lastIdx="3" clrIdx="2"/>
  <p:cmAuthor id="3" name="Perry, Nancy - Hoboken" initials="NP" lastIdx="21" clrIdx="3"/>
  <p:cmAuthor id="4" name="MSL" initials="MSL" lastIdx="1"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007F"/>
    <a:srgbClr val="FFFFFF"/>
    <a:srgbClr val="196E78"/>
    <a:srgbClr val="1919F3"/>
    <a:srgbClr val="006600"/>
    <a:srgbClr val="EAEAE9"/>
    <a:srgbClr val="E4E5E3"/>
    <a:srgbClr val="F2F2F1"/>
    <a:srgbClr val="EB97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58" autoAdjust="0"/>
    <p:restoredTop sz="94695" autoAdjust="0"/>
  </p:normalViewPr>
  <p:slideViewPr>
    <p:cSldViewPr>
      <p:cViewPr varScale="1">
        <p:scale>
          <a:sx n="77" d="100"/>
          <a:sy n="77" d="100"/>
        </p:scale>
        <p:origin x="1176" y="184"/>
      </p:cViewPr>
      <p:guideLst>
        <p:guide orient="horz" pos="2160"/>
        <p:guide pos="2880"/>
      </p:guideLst>
    </p:cSldViewPr>
  </p:slideViewPr>
  <p:outlineViewPr>
    <p:cViewPr>
      <p:scale>
        <a:sx n="50" d="100"/>
        <a:sy n="50" d="100"/>
      </p:scale>
      <p:origin x="0" y="0"/>
    </p:cViewPr>
  </p:outlineViewPr>
  <p:notesTextViewPr>
    <p:cViewPr>
      <p:scale>
        <a:sx n="100" d="100"/>
        <a:sy n="100" d="100"/>
      </p:scale>
      <p:origin x="0" y="0"/>
    </p:cViewPr>
  </p:notesTextViewPr>
  <p:sorterViewPr>
    <p:cViewPr>
      <p:scale>
        <a:sx n="70" d="100"/>
        <a:sy n="70" d="100"/>
      </p:scale>
      <p:origin x="0" y="-438"/>
    </p:cViewPr>
  </p:sorterViewPr>
  <p:notesViewPr>
    <p:cSldViewPr>
      <p:cViewPr varScale="1">
        <p:scale>
          <a:sx n="91" d="100"/>
          <a:sy n="91" d="100"/>
        </p:scale>
        <p:origin x="2472" y="184"/>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slide" Target="slides/slide38.xml"/><Relationship Id="rId55" Type="http://schemas.openxmlformats.org/officeDocument/2006/relationships/slide" Target="slides/slide43.xml"/><Relationship Id="rId63"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slide" Target="slides/slide41.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7.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slide" Target="slides/slide44.xml"/><Relationship Id="rId64"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39.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59" Type="http://schemas.openxmlformats.org/officeDocument/2006/relationships/tags" Target="tags/tag1.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slide" Target="slides/slide42.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slide" Target="slides/slide45.xml"/><Relationship Id="rId10" Type="http://schemas.openxmlformats.org/officeDocument/2006/relationships/slideMaster" Target="slideMasters/slideMaster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E194C1A8-DC4B-4329-AF88-FD913597DE85}" type="datetimeFigureOut">
              <a:rPr lang="en-US" smtClean="0"/>
              <a:t>1/12/26</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A8073E54-D085-4E2E-B9A5-A53D7E51940E}" type="slidenum">
              <a:rPr lang="en-US" smtClean="0"/>
              <a:t>‹#›</a:t>
            </a:fld>
            <a:endParaRPr lang="en-US" dirty="0"/>
          </a:p>
        </p:txBody>
      </p:sp>
    </p:spTree>
    <p:extLst>
      <p:ext uri="{BB962C8B-B14F-4D97-AF65-F5344CB8AC3E}">
        <p14:creationId xmlns:p14="http://schemas.microsoft.com/office/powerpoint/2010/main" val="263075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chemeClr val="tx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A8073E54-D085-4E2E-B9A5-A53D7E51940E}" type="slidenum">
              <a:rPr lang="en-US" smtClean="0"/>
              <a:t>1</a:t>
            </a:fld>
            <a:endParaRPr lang="en-US" dirty="0"/>
          </a:p>
        </p:txBody>
      </p:sp>
    </p:spTree>
    <p:extLst>
      <p:ext uri="{BB962C8B-B14F-4D97-AF65-F5344CB8AC3E}">
        <p14:creationId xmlns:p14="http://schemas.microsoft.com/office/powerpoint/2010/main" val="30452849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pener: Version A">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152400" y="365125"/>
            <a:ext cx="8839200" cy="1387475"/>
          </a:xfrm>
          <a:prstGeom prst="rect">
            <a:avLst/>
          </a:prstGeom>
        </p:spPr>
        <p:txBody>
          <a:bodyPr anchor="b"/>
          <a:lstStyle>
            <a:lvl1pPr>
              <a:defRPr sz="6200" b="0" i="0" baseline="0">
                <a:latin typeface="Times New Roman" charset="0"/>
                <a:ea typeface="Times New Roman" charset="0"/>
                <a:cs typeface="Times New Roman" charset="0"/>
              </a:defRPr>
            </a:lvl1pPr>
          </a:lstStyle>
          <a:p>
            <a:r>
              <a:rPr lang="en-US" dirty="0"/>
              <a:t>Click to Edit Book Title</a:t>
            </a:r>
          </a:p>
        </p:txBody>
      </p:sp>
      <p:sp>
        <p:nvSpPr>
          <p:cNvPr id="3" name="Edition"/>
          <p:cNvSpPr>
            <a:spLocks noGrp="1"/>
          </p:cNvSpPr>
          <p:nvPr>
            <p:ph sz="quarter" idx="21" hasCustomPrompt="1"/>
          </p:nvPr>
        </p:nvSpPr>
        <p:spPr>
          <a:xfrm>
            <a:off x="152400" y="1755648"/>
            <a:ext cx="8839200" cy="609600"/>
          </a:xfrm>
          <a:prstGeom prst="rect">
            <a:avLst/>
          </a:prstGeom>
        </p:spPr>
        <p:txBody>
          <a:bodyPr/>
          <a:lstStyle>
            <a:lvl1pPr marL="0" indent="0" algn="ctr">
              <a:buNone/>
              <a:defRPr sz="2900" b="1" i="0">
                <a:latin typeface="Times New Roman" charset="0"/>
                <a:ea typeface="Times New Roman" charset="0"/>
                <a:cs typeface="Times New Roman" charset="0"/>
              </a:defRPr>
            </a:lvl1pPr>
            <a:lvl2pPr marL="457200" indent="0" algn="ctr">
              <a:buNone/>
              <a:defRPr b="1" i="0">
                <a:latin typeface="Times New Roman" charset="0"/>
                <a:ea typeface="Times New Roman" charset="0"/>
                <a:cs typeface="Times New Roman" charset="0"/>
              </a:defRPr>
            </a:lvl2pPr>
            <a:lvl3pPr marL="914400" indent="0" algn="ctr">
              <a:buNone/>
              <a:defRPr b="1" i="0">
                <a:latin typeface="Times New Roman" charset="0"/>
                <a:ea typeface="Times New Roman" charset="0"/>
                <a:cs typeface="Times New Roman" charset="0"/>
              </a:defRPr>
            </a:lvl3pPr>
            <a:lvl4pPr marL="1371600" indent="0" algn="ctr">
              <a:buNone/>
              <a:defRPr b="1" i="0">
                <a:latin typeface="Times New Roman" charset="0"/>
                <a:ea typeface="Times New Roman" charset="0"/>
                <a:cs typeface="Times New Roman" charset="0"/>
              </a:defRPr>
            </a:lvl4pPr>
            <a:lvl5pPr marL="1828800" indent="0" algn="ctr">
              <a:buNone/>
              <a:defRPr b="1" i="0">
                <a:latin typeface="Times New Roman" charset="0"/>
                <a:ea typeface="Times New Roman" charset="0"/>
                <a:cs typeface="Times New Roman" charset="0"/>
              </a:defRPr>
            </a:lvl5pPr>
          </a:lstStyle>
          <a:p>
            <a:pPr lvl="0"/>
            <a:r>
              <a:rPr lang="en-US" dirty="0"/>
              <a:t>Third Edition</a:t>
            </a:r>
          </a:p>
        </p:txBody>
      </p:sp>
      <p:sp>
        <p:nvSpPr>
          <p:cNvPr id="5" name="Author"/>
          <p:cNvSpPr>
            <a:spLocks noGrp="1"/>
          </p:cNvSpPr>
          <p:nvPr>
            <p:ph sz="quarter" idx="22" hasCustomPrompt="1"/>
          </p:nvPr>
        </p:nvSpPr>
        <p:spPr>
          <a:xfrm>
            <a:off x="152400" y="2363724"/>
            <a:ext cx="8839200" cy="685800"/>
          </a:xfrm>
          <a:prstGeom prst="rect">
            <a:avLst/>
          </a:prstGeom>
        </p:spPr>
        <p:txBody>
          <a:bodyPr/>
          <a:lstStyle>
            <a:lvl1pPr marL="0" indent="0" algn="ctr">
              <a:buNone/>
              <a:defRPr b="0" i="0">
                <a:solidFill>
                  <a:schemeClr val="accent2"/>
                </a:solidFill>
                <a:latin typeface="Times New Roman" charset="0"/>
                <a:ea typeface="Times New Roman" charset="0"/>
                <a:cs typeface="Times New Roman" charset="0"/>
              </a:defRPr>
            </a:lvl1pPr>
          </a:lstStyle>
          <a:p>
            <a:pPr lvl="0"/>
            <a:r>
              <a:rPr lang="en-US" dirty="0"/>
              <a:t>David Klein</a:t>
            </a:r>
          </a:p>
        </p:txBody>
      </p:sp>
      <p:sp>
        <p:nvSpPr>
          <p:cNvPr id="29" name="CN"/>
          <p:cNvSpPr>
            <a:spLocks noGrp="1"/>
          </p:cNvSpPr>
          <p:nvPr>
            <p:ph sz="quarter" idx="19" hasCustomPrompt="1"/>
          </p:nvPr>
        </p:nvSpPr>
        <p:spPr>
          <a:xfrm>
            <a:off x="152400" y="3733800"/>
            <a:ext cx="8839200" cy="533400"/>
          </a:xfrm>
          <a:prstGeom prst="rect">
            <a:avLst/>
          </a:prstGeom>
        </p:spPr>
        <p:txBody>
          <a:bodyPr/>
          <a:lstStyle>
            <a:lvl1pPr marL="0" indent="0" algn="ctr">
              <a:buNone/>
              <a:defRPr sz="4000" b="1" i="0" baseline="0">
                <a:solidFill>
                  <a:schemeClr val="accent1"/>
                </a:solidFill>
                <a:latin typeface="Times New Roman" charset="0"/>
                <a:ea typeface="Times New Roman" charset="0"/>
                <a:cs typeface="Times New Roman" charset="0"/>
              </a:defRPr>
            </a:lvl1pPr>
          </a:lstStyle>
          <a:p>
            <a:pPr lvl="0"/>
            <a:r>
              <a:rPr lang="en-US" dirty="0"/>
              <a:t>Chapter 1</a:t>
            </a:r>
          </a:p>
        </p:txBody>
      </p:sp>
      <p:sp>
        <p:nvSpPr>
          <p:cNvPr id="31" name="CT"/>
          <p:cNvSpPr>
            <a:spLocks noGrp="1"/>
          </p:cNvSpPr>
          <p:nvPr>
            <p:ph sz="quarter" idx="20" hasCustomPrompt="1"/>
          </p:nvPr>
        </p:nvSpPr>
        <p:spPr>
          <a:xfrm>
            <a:off x="152400" y="4267200"/>
            <a:ext cx="8839200" cy="2438400"/>
          </a:xfrm>
          <a:prstGeom prst="rect">
            <a:avLst/>
          </a:prstGeom>
        </p:spPr>
        <p:txBody>
          <a:bodyPr anchor="ctr"/>
          <a:lstStyle>
            <a:lvl1pPr marL="0" indent="0" algn="ctr">
              <a:buNone/>
              <a:defRPr sz="3800" b="0" i="0">
                <a:latin typeface="Times New Roman" charset="0"/>
                <a:ea typeface="Times New Roman" charset="0"/>
                <a:cs typeface="Times New Roman"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Tree>
    <p:extLst>
      <p:ext uri="{BB962C8B-B14F-4D97-AF65-F5344CB8AC3E}">
        <p14:creationId xmlns:p14="http://schemas.microsoft.com/office/powerpoint/2010/main" val="82637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pener: Version B">
    <p:spTree>
      <p:nvGrpSpPr>
        <p:cNvPr id="1" name=""/>
        <p:cNvGrpSpPr/>
        <p:nvPr/>
      </p:nvGrpSpPr>
      <p:grpSpPr>
        <a:xfrm>
          <a:off x="0" y="0"/>
          <a:ext cx="0" cy="0"/>
          <a:chOff x="0" y="0"/>
          <a:chExt cx="0" cy="0"/>
        </a:xfrm>
      </p:grpSpPr>
      <p:sp>
        <p:nvSpPr>
          <p:cNvPr id="13" name="CN"/>
          <p:cNvSpPr>
            <a:spLocks noGrp="1"/>
          </p:cNvSpPr>
          <p:nvPr>
            <p:ph sz="quarter" idx="19" hasCustomPrompt="1"/>
          </p:nvPr>
        </p:nvSpPr>
        <p:spPr>
          <a:xfrm>
            <a:off x="152400" y="228600"/>
            <a:ext cx="8839200" cy="533400"/>
          </a:xfrm>
          <a:prstGeom prst="rect">
            <a:avLst/>
          </a:prstGeom>
        </p:spPr>
        <p:txBody>
          <a:bodyPr/>
          <a:lstStyle>
            <a:lvl1pPr marL="0" indent="0" algn="ctr">
              <a:buNone/>
              <a:defRPr sz="4000" b="1" i="0" baseline="0">
                <a:solidFill>
                  <a:schemeClr val="accent1"/>
                </a:solidFill>
                <a:latin typeface="Times New Roman" charset="0"/>
                <a:ea typeface="Times New Roman" charset="0"/>
                <a:cs typeface="Times New Roman" charset="0"/>
              </a:defRPr>
            </a:lvl1pPr>
          </a:lstStyle>
          <a:p>
            <a:pPr lvl="0"/>
            <a:r>
              <a:rPr lang="en-US" dirty="0"/>
              <a:t>Chapter 1</a:t>
            </a:r>
          </a:p>
        </p:txBody>
      </p:sp>
      <p:sp>
        <p:nvSpPr>
          <p:cNvPr id="14" name="CT"/>
          <p:cNvSpPr>
            <a:spLocks noGrp="1"/>
          </p:cNvSpPr>
          <p:nvPr>
            <p:ph sz="quarter" idx="20" hasCustomPrompt="1"/>
          </p:nvPr>
        </p:nvSpPr>
        <p:spPr>
          <a:xfrm>
            <a:off x="152400" y="762000"/>
            <a:ext cx="8839200" cy="2286000"/>
          </a:xfrm>
          <a:prstGeom prst="rect">
            <a:avLst/>
          </a:prstGeom>
        </p:spPr>
        <p:txBody>
          <a:bodyPr anchor="ctr"/>
          <a:lstStyle>
            <a:lvl1pPr marL="0" indent="0" algn="ctr">
              <a:buNone/>
              <a:defRPr sz="3800" b="0" i="0">
                <a:latin typeface="Times New Roman" charset="0"/>
                <a:ea typeface="Times New Roman" charset="0"/>
                <a:cs typeface="Times New Roman"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
        <p:nvSpPr>
          <p:cNvPr id="8" name="Title "/>
          <p:cNvSpPr>
            <a:spLocks noGrp="1"/>
          </p:cNvSpPr>
          <p:nvPr>
            <p:ph type="title" hasCustomPrompt="1"/>
          </p:nvPr>
        </p:nvSpPr>
        <p:spPr>
          <a:xfrm>
            <a:off x="152400" y="3505200"/>
            <a:ext cx="8839200" cy="1524000"/>
          </a:xfrm>
          <a:prstGeom prst="rect">
            <a:avLst/>
          </a:prstGeom>
        </p:spPr>
        <p:txBody>
          <a:bodyPr anchor="b"/>
          <a:lstStyle>
            <a:lvl1pPr>
              <a:defRPr sz="6200" b="0" i="0" baseline="0">
                <a:latin typeface="Times New Roman" charset="0"/>
                <a:ea typeface="Times New Roman" charset="0"/>
                <a:cs typeface="Times New Roman" charset="0"/>
              </a:defRPr>
            </a:lvl1pPr>
          </a:lstStyle>
          <a:p>
            <a:r>
              <a:rPr lang="en-US" dirty="0"/>
              <a:t>Click to Edit Book Title</a:t>
            </a:r>
          </a:p>
        </p:txBody>
      </p:sp>
      <p:sp>
        <p:nvSpPr>
          <p:cNvPr id="15" name="Edition"/>
          <p:cNvSpPr>
            <a:spLocks noGrp="1"/>
          </p:cNvSpPr>
          <p:nvPr>
            <p:ph sz="quarter" idx="17" hasCustomPrompt="1"/>
          </p:nvPr>
        </p:nvSpPr>
        <p:spPr>
          <a:xfrm>
            <a:off x="152400" y="5029200"/>
            <a:ext cx="8839200" cy="762000"/>
          </a:xfrm>
          <a:prstGeom prst="rect">
            <a:avLst/>
          </a:prstGeom>
        </p:spPr>
        <p:txBody>
          <a:bodyPr/>
          <a:lstStyle>
            <a:lvl1pPr marL="0" indent="0" algn="ctr">
              <a:buNone/>
              <a:defRPr sz="2900" b="1" i="0" baseline="0">
                <a:latin typeface="Times New Roman" charset="0"/>
                <a:ea typeface="Times New Roman" charset="0"/>
                <a:cs typeface="Times New Roman" charset="0"/>
              </a:defRPr>
            </a:lvl1pPr>
          </a:lstStyle>
          <a:p>
            <a:pPr lvl="0"/>
            <a:r>
              <a:rPr lang="en-US" dirty="0"/>
              <a:t>Third Edition</a:t>
            </a:r>
          </a:p>
        </p:txBody>
      </p:sp>
      <p:sp>
        <p:nvSpPr>
          <p:cNvPr id="16" name="Author"/>
          <p:cNvSpPr>
            <a:spLocks noGrp="1"/>
          </p:cNvSpPr>
          <p:nvPr>
            <p:ph sz="quarter" idx="18" hasCustomPrompt="1"/>
          </p:nvPr>
        </p:nvSpPr>
        <p:spPr>
          <a:xfrm>
            <a:off x="152400" y="6096000"/>
            <a:ext cx="8839200" cy="533400"/>
          </a:xfrm>
          <a:prstGeom prst="rect">
            <a:avLst/>
          </a:prstGeom>
        </p:spPr>
        <p:txBody>
          <a:bodyPr/>
          <a:lstStyle>
            <a:lvl1pPr marL="0" indent="0" algn="ctr">
              <a:buNone/>
              <a:defRPr b="0" i="0" baseline="0">
                <a:solidFill>
                  <a:schemeClr val="accent2"/>
                </a:solidFill>
                <a:latin typeface="STIX" charset="0"/>
                <a:ea typeface="STIX" charset="0"/>
                <a:cs typeface="STIX" charset="0"/>
              </a:defRPr>
            </a:lvl1pPr>
          </a:lstStyle>
          <a:p>
            <a:pPr lvl="0"/>
            <a:r>
              <a:rPr lang="en-US" dirty="0"/>
              <a:t>David Klein</a:t>
            </a:r>
          </a:p>
        </p:txBody>
      </p:sp>
    </p:spTree>
    <p:extLst>
      <p:ext uri="{BB962C8B-B14F-4D97-AF65-F5344CB8AC3E}">
        <p14:creationId xmlns:p14="http://schemas.microsoft.com/office/powerpoint/2010/main" val="1064232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Opener: Version A">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152400" y="365125"/>
            <a:ext cx="8839200" cy="1387475"/>
          </a:xfrm>
          <a:prstGeom prst="rect">
            <a:avLst/>
          </a:prstGeom>
        </p:spPr>
        <p:txBody>
          <a:bodyPr anchor="b"/>
          <a:lstStyle>
            <a:lvl1pPr>
              <a:defRPr sz="6200" b="0" i="0" baseline="0">
                <a:latin typeface="Times New Roman" charset="0"/>
                <a:ea typeface="Times New Roman" charset="0"/>
                <a:cs typeface="Times New Roman" charset="0"/>
              </a:defRPr>
            </a:lvl1pPr>
          </a:lstStyle>
          <a:p>
            <a:r>
              <a:rPr lang="en-US" dirty="0"/>
              <a:t>Click to Edit Book Title</a:t>
            </a:r>
          </a:p>
        </p:txBody>
      </p:sp>
      <p:sp>
        <p:nvSpPr>
          <p:cNvPr id="3" name="Edition"/>
          <p:cNvSpPr>
            <a:spLocks noGrp="1"/>
          </p:cNvSpPr>
          <p:nvPr>
            <p:ph sz="quarter" idx="21" hasCustomPrompt="1"/>
          </p:nvPr>
        </p:nvSpPr>
        <p:spPr>
          <a:xfrm>
            <a:off x="152400" y="1755648"/>
            <a:ext cx="8839200" cy="609600"/>
          </a:xfrm>
          <a:prstGeom prst="rect">
            <a:avLst/>
          </a:prstGeom>
        </p:spPr>
        <p:txBody>
          <a:bodyPr/>
          <a:lstStyle>
            <a:lvl1pPr marL="0" indent="0" algn="ctr">
              <a:buNone/>
              <a:defRPr sz="2900" b="1" i="0">
                <a:latin typeface="Times New Roman" charset="0"/>
                <a:ea typeface="Times New Roman" charset="0"/>
                <a:cs typeface="Times New Roman" charset="0"/>
              </a:defRPr>
            </a:lvl1pPr>
            <a:lvl2pPr marL="457200" indent="0" algn="ctr">
              <a:buNone/>
              <a:defRPr b="1" i="0">
                <a:latin typeface="Times New Roman" charset="0"/>
                <a:ea typeface="Times New Roman" charset="0"/>
                <a:cs typeface="Times New Roman" charset="0"/>
              </a:defRPr>
            </a:lvl2pPr>
            <a:lvl3pPr marL="914400" indent="0" algn="ctr">
              <a:buNone/>
              <a:defRPr b="1" i="0">
                <a:latin typeface="Times New Roman" charset="0"/>
                <a:ea typeface="Times New Roman" charset="0"/>
                <a:cs typeface="Times New Roman" charset="0"/>
              </a:defRPr>
            </a:lvl3pPr>
            <a:lvl4pPr marL="1371600" indent="0" algn="ctr">
              <a:buNone/>
              <a:defRPr b="1" i="0">
                <a:latin typeface="Times New Roman" charset="0"/>
                <a:ea typeface="Times New Roman" charset="0"/>
                <a:cs typeface="Times New Roman" charset="0"/>
              </a:defRPr>
            </a:lvl4pPr>
            <a:lvl5pPr marL="1828800" indent="0" algn="ctr">
              <a:buNone/>
              <a:defRPr b="1" i="0">
                <a:latin typeface="Times New Roman" charset="0"/>
                <a:ea typeface="Times New Roman" charset="0"/>
                <a:cs typeface="Times New Roman" charset="0"/>
              </a:defRPr>
            </a:lvl5pPr>
          </a:lstStyle>
          <a:p>
            <a:pPr lvl="0"/>
            <a:r>
              <a:rPr lang="en-US" dirty="0"/>
              <a:t>Third Edition</a:t>
            </a:r>
          </a:p>
        </p:txBody>
      </p:sp>
      <p:sp>
        <p:nvSpPr>
          <p:cNvPr id="5" name="Author"/>
          <p:cNvSpPr>
            <a:spLocks noGrp="1"/>
          </p:cNvSpPr>
          <p:nvPr>
            <p:ph sz="quarter" idx="22" hasCustomPrompt="1"/>
          </p:nvPr>
        </p:nvSpPr>
        <p:spPr>
          <a:xfrm>
            <a:off x="152400" y="2363724"/>
            <a:ext cx="8839200" cy="685800"/>
          </a:xfrm>
          <a:prstGeom prst="rect">
            <a:avLst/>
          </a:prstGeom>
        </p:spPr>
        <p:txBody>
          <a:bodyPr/>
          <a:lstStyle>
            <a:lvl1pPr marL="0" indent="0" algn="ctr">
              <a:buNone/>
              <a:defRPr b="0" i="0">
                <a:solidFill>
                  <a:schemeClr val="accent2"/>
                </a:solidFill>
                <a:latin typeface="Times New Roman" charset="0"/>
                <a:ea typeface="Times New Roman" charset="0"/>
                <a:cs typeface="Times New Roman" charset="0"/>
              </a:defRPr>
            </a:lvl1pPr>
          </a:lstStyle>
          <a:p>
            <a:pPr lvl="0"/>
            <a:r>
              <a:rPr lang="en-US" dirty="0"/>
              <a:t>David Klein</a:t>
            </a:r>
          </a:p>
        </p:txBody>
      </p:sp>
      <p:sp>
        <p:nvSpPr>
          <p:cNvPr id="29" name="CN"/>
          <p:cNvSpPr>
            <a:spLocks noGrp="1"/>
          </p:cNvSpPr>
          <p:nvPr>
            <p:ph sz="quarter" idx="19" hasCustomPrompt="1"/>
          </p:nvPr>
        </p:nvSpPr>
        <p:spPr>
          <a:xfrm>
            <a:off x="152400" y="3733800"/>
            <a:ext cx="8839200" cy="533400"/>
          </a:xfrm>
          <a:prstGeom prst="rect">
            <a:avLst/>
          </a:prstGeom>
        </p:spPr>
        <p:txBody>
          <a:bodyPr/>
          <a:lstStyle>
            <a:lvl1pPr marL="0" indent="0" algn="ctr">
              <a:buNone/>
              <a:defRPr sz="4000" b="1" i="0" baseline="0">
                <a:solidFill>
                  <a:schemeClr val="accent1"/>
                </a:solidFill>
                <a:latin typeface="Times New Roman" charset="0"/>
                <a:ea typeface="Times New Roman" charset="0"/>
                <a:cs typeface="Times New Roman" charset="0"/>
              </a:defRPr>
            </a:lvl1pPr>
          </a:lstStyle>
          <a:p>
            <a:pPr lvl="0"/>
            <a:r>
              <a:rPr lang="en-US" dirty="0"/>
              <a:t>Chapter 1</a:t>
            </a:r>
          </a:p>
        </p:txBody>
      </p:sp>
      <p:sp>
        <p:nvSpPr>
          <p:cNvPr id="31" name="CT"/>
          <p:cNvSpPr>
            <a:spLocks noGrp="1"/>
          </p:cNvSpPr>
          <p:nvPr>
            <p:ph sz="quarter" idx="20" hasCustomPrompt="1"/>
          </p:nvPr>
        </p:nvSpPr>
        <p:spPr>
          <a:xfrm>
            <a:off x="152400" y="4267200"/>
            <a:ext cx="8839200" cy="1066800"/>
          </a:xfrm>
          <a:prstGeom prst="rect">
            <a:avLst/>
          </a:prstGeom>
        </p:spPr>
        <p:txBody>
          <a:bodyPr anchor="ctr"/>
          <a:lstStyle>
            <a:lvl1pPr marL="0" indent="0" algn="ctr">
              <a:buNone/>
              <a:defRPr sz="3800" b="0" i="0">
                <a:latin typeface="Times New Roman" charset="0"/>
                <a:ea typeface="Times New Roman" charset="0"/>
                <a:cs typeface="Times New Roman"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
        <p:nvSpPr>
          <p:cNvPr id="4" name="Content Placeholder 3"/>
          <p:cNvSpPr>
            <a:spLocks noGrp="1"/>
          </p:cNvSpPr>
          <p:nvPr>
            <p:ph sz="quarter" idx="23"/>
          </p:nvPr>
        </p:nvSpPr>
        <p:spPr>
          <a:xfrm>
            <a:off x="1600200" y="5867400"/>
            <a:ext cx="6172200" cy="685800"/>
          </a:xfrm>
          <a:prstGeom prst="rect">
            <a:avLst/>
          </a:prstGeo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6" name="Content Placeholder 5">
            <a:extLst>
              <a:ext uri="{FF2B5EF4-FFF2-40B4-BE49-F238E27FC236}">
                <a16:creationId xmlns:a16="http://schemas.microsoft.com/office/drawing/2014/main" id="{B91443F1-D9E6-46A4-AEBA-698E1BB9D83F}"/>
              </a:ext>
            </a:extLst>
          </p:cNvPr>
          <p:cNvSpPr>
            <a:spLocks noGrp="1"/>
          </p:cNvSpPr>
          <p:nvPr>
            <p:ph sz="quarter" idx="24" hasCustomPrompt="1"/>
          </p:nvPr>
        </p:nvSpPr>
        <p:spPr>
          <a:xfrm>
            <a:off x="3009900" y="6492875"/>
            <a:ext cx="3124200" cy="228600"/>
          </a:xfrm>
          <a:prstGeom prst="rect">
            <a:avLst/>
          </a:prstGeom>
        </p:spPr>
        <p:txBody>
          <a:bodyPr/>
          <a:lstStyle>
            <a:lvl1pPr marL="0" indent="0" algn="ctr">
              <a:buNone/>
              <a:defRPr sz="1200">
                <a:latin typeface="Times New Roman" panose="02020603050405020304" pitchFamily="18" charset="0"/>
                <a:cs typeface="Times New Roman" panose="02020603050405020304" pitchFamily="18" charset="0"/>
              </a:defRPr>
            </a:lvl1pPr>
            <a:lvl2pPr marL="457200" indent="0">
              <a:buNone/>
              <a:defRPr sz="1200">
                <a:latin typeface="Times New Roman" panose="02020603050405020304" pitchFamily="18" charset="0"/>
                <a:cs typeface="Times New Roman" panose="02020603050405020304" pitchFamily="18" charset="0"/>
              </a:defRPr>
            </a:lvl2pPr>
            <a:lvl3pPr marL="914400" indent="0">
              <a:buNone/>
              <a:defRPr sz="1200">
                <a:latin typeface="Times New Roman" panose="02020603050405020304" pitchFamily="18" charset="0"/>
                <a:cs typeface="Times New Roman" panose="02020603050405020304" pitchFamily="18" charset="0"/>
              </a:defRPr>
            </a:lvl3pPr>
            <a:lvl4pPr marL="1371600" indent="0">
              <a:buNone/>
              <a:defRPr sz="1200">
                <a:latin typeface="Times New Roman" panose="02020603050405020304" pitchFamily="18" charset="0"/>
                <a:cs typeface="Times New Roman" panose="02020603050405020304" pitchFamily="18" charset="0"/>
              </a:defRPr>
            </a:lvl4pPr>
            <a:lvl5pPr marL="1828800" indent="0">
              <a:buNone/>
              <a:defRPr sz="1200">
                <a:latin typeface="Times New Roman" panose="02020603050405020304" pitchFamily="18" charset="0"/>
                <a:cs typeface="Times New Roman" panose="02020603050405020304" pitchFamily="18" charset="0"/>
              </a:defRPr>
            </a:lvl5pPr>
          </a:lstStyle>
          <a:p>
            <a:r>
              <a:rPr lang="en-IN" dirty="0">
                <a:solidFill>
                  <a:schemeClr val="tx1"/>
                </a:solidFill>
              </a:rPr>
              <a:t>Copyright ©2022 John Wiley &amp; Sons, Inc.</a:t>
            </a:r>
            <a:endParaRPr lang="en-US" dirty="0">
              <a:solidFill>
                <a:schemeClr val="tx1"/>
              </a:solidFill>
            </a:endParaRPr>
          </a:p>
        </p:txBody>
      </p:sp>
    </p:spTree>
    <p:extLst>
      <p:ext uri="{BB962C8B-B14F-4D97-AF65-F5344CB8AC3E}">
        <p14:creationId xmlns:p14="http://schemas.microsoft.com/office/powerpoint/2010/main" val="1501695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pter Outline: Version A">
    <p:spTree>
      <p:nvGrpSpPr>
        <p:cNvPr id="1" name=""/>
        <p:cNvGrpSpPr/>
        <p:nvPr/>
      </p:nvGrpSpPr>
      <p:grpSpPr>
        <a:xfrm>
          <a:off x="0" y="0"/>
          <a:ext cx="0" cy="0"/>
          <a:chOff x="0" y="0"/>
          <a:chExt cx="0" cy="0"/>
        </a:xfrm>
      </p:grpSpPr>
      <p:sp>
        <p:nvSpPr>
          <p:cNvPr id="2"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13" name="COBBL"/>
          <p:cNvSpPr>
            <a:spLocks noGrp="1"/>
          </p:cNvSpPr>
          <p:nvPr>
            <p:ph sz="quarter" idx="10" hasCustomPrompt="1"/>
          </p:nvPr>
        </p:nvSpPr>
        <p:spPr>
          <a:xfrm>
            <a:off x="304800" y="1752600"/>
            <a:ext cx="8534400" cy="4495800"/>
          </a:xfrm>
          <a:prstGeom prst="rect">
            <a:avLst/>
          </a:prstGeom>
        </p:spPr>
        <p:txBody>
          <a:bodyPr/>
          <a:lstStyle>
            <a:lvl1pPr marL="295275" indent="-295275">
              <a:buClr>
                <a:schemeClr val="accent2"/>
              </a:buClr>
              <a:tabLst/>
              <a:defRPr sz="2800" b="0" i="0" baseline="0">
                <a:latin typeface="Times New Roman" charset="0"/>
                <a:ea typeface="Times New Roman" charset="0"/>
                <a:cs typeface="Times New Roman"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Bulleted</a:t>
            </a:r>
          </a:p>
          <a:p>
            <a:pPr lvl="0"/>
            <a:r>
              <a:rPr lang="en-US" dirty="0"/>
              <a:t>The Outline Slide Has a Footer</a:t>
            </a:r>
          </a:p>
          <a:p>
            <a:pPr lvl="0"/>
            <a:r>
              <a:rPr lang="en-US" dirty="0"/>
              <a:t>Outline Items Usually Have No Ending Punctuation</a:t>
            </a:r>
          </a:p>
        </p:txBody>
      </p:sp>
      <p:sp>
        <p:nvSpPr>
          <p:cNvPr id="4" name="Slide Number Placeholder 3"/>
          <p:cNvSpPr>
            <a:spLocks noGrp="1"/>
          </p:cNvSpPr>
          <p:nvPr>
            <p:ph type="sldNum" sz="quarter" idx="12"/>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3" name="Footer Placeholder 2"/>
          <p:cNvSpPr>
            <a:spLocks noGrp="1"/>
          </p:cNvSpPr>
          <p:nvPr>
            <p:ph type="ftr" sz="quarter" idx="11"/>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866936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ter Outline: Version B">
    <p:spTree>
      <p:nvGrpSpPr>
        <p:cNvPr id="1" name=""/>
        <p:cNvGrpSpPr/>
        <p:nvPr/>
      </p:nvGrpSpPr>
      <p:grpSpPr>
        <a:xfrm>
          <a:off x="0" y="0"/>
          <a:ext cx="0" cy="0"/>
          <a:chOff x="0" y="0"/>
          <a:chExt cx="0" cy="0"/>
        </a:xfrm>
      </p:grpSpPr>
      <p:sp>
        <p:nvSpPr>
          <p:cNvPr id="8"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6" name="COBBL 2-col"/>
          <p:cNvSpPr>
            <a:spLocks noGrp="1"/>
          </p:cNvSpPr>
          <p:nvPr>
            <p:ph sz="quarter" idx="12" hasCustomPrompt="1"/>
          </p:nvPr>
        </p:nvSpPr>
        <p:spPr>
          <a:xfrm>
            <a:off x="304800" y="1752600"/>
            <a:ext cx="8534400" cy="4603750"/>
          </a:xfrm>
          <a:prstGeom prst="rect">
            <a:avLst/>
          </a:prstGeom>
        </p:spPr>
        <p:txBody>
          <a:bodyPr numCol="2" spcCol="548640"/>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2800" b="0" i="0" baseline="0">
                <a:latin typeface="Times New Roman" charset="0"/>
                <a:ea typeface="Times New Roman" charset="0"/>
                <a:cs typeface="Times New Roman"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Two-Column</a:t>
            </a:r>
          </a:p>
          <a:p>
            <a:pPr lvl="0"/>
            <a:r>
              <a:rPr lang="en-US" dirty="0"/>
              <a:t>This Outline Has No Sub-lists</a:t>
            </a:r>
          </a:p>
          <a:p>
            <a:pPr lvl="0"/>
            <a:r>
              <a:rPr lang="en-US" dirty="0"/>
              <a:t>This List Is Bulleted</a:t>
            </a:r>
          </a:p>
          <a:p>
            <a:pPr lvl="0"/>
            <a:r>
              <a:rPr lang="en-US" dirty="0"/>
              <a:t>The Outline Slide Has A Footer</a:t>
            </a:r>
          </a:p>
          <a:p>
            <a:pPr lvl="0"/>
            <a:r>
              <a:rPr lang="en-US" dirty="0"/>
              <a:t>Outline Items Usually Have No Ending Punctuation</a:t>
            </a:r>
          </a:p>
          <a:p>
            <a:pPr lvl="0"/>
            <a:r>
              <a:rPr lang="en-US" dirty="0"/>
              <a:t>This is Another Heading</a:t>
            </a:r>
          </a:p>
          <a:p>
            <a:pPr lvl="0"/>
            <a:r>
              <a:rPr lang="en-US" dirty="0"/>
              <a:t>This is Another Heading</a:t>
            </a:r>
          </a:p>
          <a:p>
            <a:pPr marL="292608" marR="0" lvl="0" indent="-292608" algn="l" defTabSz="914400" rtl="0" eaLnBrk="1" fontAlgn="auto" latinLnBrk="0" hangingPunct="1">
              <a:lnSpc>
                <a:spcPct val="90000"/>
              </a:lnSpc>
              <a:spcBef>
                <a:spcPts val="1000"/>
              </a:spcBef>
              <a:spcAft>
                <a:spcPts val="0"/>
              </a:spcAft>
              <a:buClr>
                <a:schemeClr val="accent2"/>
              </a:buClr>
              <a:buSzTx/>
              <a:buFont typeface="Arial"/>
              <a:buChar char="•"/>
              <a:tabLst/>
              <a:defRPr/>
            </a:pPr>
            <a:r>
              <a:rPr lang="en-US" dirty="0"/>
              <a:t>This is Another Heading</a:t>
            </a:r>
          </a:p>
          <a:p>
            <a:pPr marL="292608" marR="0" lvl="0" indent="-292608" algn="l" defTabSz="914400" rtl="0" eaLnBrk="1" fontAlgn="auto" latinLnBrk="0" hangingPunct="1">
              <a:lnSpc>
                <a:spcPct val="90000"/>
              </a:lnSpc>
              <a:spcBef>
                <a:spcPts val="1000"/>
              </a:spcBef>
              <a:spcAft>
                <a:spcPts val="0"/>
              </a:spcAft>
              <a:buClr>
                <a:schemeClr val="accent2"/>
              </a:buClr>
              <a:buSzTx/>
              <a:buFont typeface="Arial"/>
              <a:buChar char="•"/>
              <a:tabLst/>
              <a:defRPr/>
            </a:pPr>
            <a:r>
              <a:rPr lang="en-US" dirty="0"/>
              <a:t>This is Another Heading</a:t>
            </a:r>
          </a:p>
          <a:p>
            <a:pPr marL="292608" marR="0" lvl="0" indent="-292608" algn="l" defTabSz="914400" rtl="0" eaLnBrk="1" fontAlgn="auto" latinLnBrk="0" hangingPunct="1">
              <a:lnSpc>
                <a:spcPct val="90000"/>
              </a:lnSpc>
              <a:spcBef>
                <a:spcPts val="1000"/>
              </a:spcBef>
              <a:spcAft>
                <a:spcPts val="0"/>
              </a:spcAft>
              <a:buClr>
                <a:schemeClr val="accent2"/>
              </a:buClr>
              <a:buSzTx/>
              <a:buFont typeface="Arial"/>
              <a:buChar char="•"/>
              <a:tabLst/>
              <a:defRPr/>
            </a:pPr>
            <a:r>
              <a:rPr lang="en-US" dirty="0"/>
              <a:t>This is Another Heading</a:t>
            </a:r>
          </a:p>
          <a:p>
            <a:pPr marL="292608" marR="0" lvl="0" indent="-292608" algn="l" defTabSz="914400" rtl="0" eaLnBrk="1" fontAlgn="auto" latinLnBrk="0" hangingPunct="1">
              <a:lnSpc>
                <a:spcPct val="90000"/>
              </a:lnSpc>
              <a:spcBef>
                <a:spcPts val="1000"/>
              </a:spcBef>
              <a:spcAft>
                <a:spcPts val="0"/>
              </a:spcAft>
              <a:buClr>
                <a:schemeClr val="accent2"/>
              </a:buClr>
              <a:buSzTx/>
              <a:buFont typeface="Arial"/>
              <a:buChar char="•"/>
              <a:tabLst/>
              <a:defRPr/>
            </a:pPr>
            <a:r>
              <a:rPr lang="en-US" dirty="0"/>
              <a:t>This is Another Heading</a:t>
            </a:r>
          </a:p>
          <a:p>
            <a:pPr marL="292608" marR="0" lvl="0" indent="-292608" algn="l" defTabSz="914400" rtl="0" eaLnBrk="1" fontAlgn="auto" latinLnBrk="0" hangingPunct="1">
              <a:lnSpc>
                <a:spcPct val="90000"/>
              </a:lnSpc>
              <a:spcBef>
                <a:spcPts val="1000"/>
              </a:spcBef>
              <a:spcAft>
                <a:spcPts val="0"/>
              </a:spcAft>
              <a:buClr>
                <a:schemeClr val="accent2"/>
              </a:buClr>
              <a:buSzTx/>
              <a:buFont typeface="Arial"/>
              <a:buChar char="•"/>
              <a:tabLst/>
              <a:defRPr/>
            </a:pPr>
            <a:r>
              <a:rPr lang="en-US" dirty="0"/>
              <a:t>This is Another Heading</a:t>
            </a:r>
          </a:p>
          <a:p>
            <a:pPr marL="292608" marR="0" lvl="0" indent="-292608" algn="l" defTabSz="914400" rtl="0" eaLnBrk="1" fontAlgn="auto" latinLnBrk="0" hangingPunct="1">
              <a:lnSpc>
                <a:spcPct val="90000"/>
              </a:lnSpc>
              <a:spcBef>
                <a:spcPts val="1000"/>
              </a:spcBef>
              <a:spcAft>
                <a:spcPts val="0"/>
              </a:spcAft>
              <a:buClr>
                <a:schemeClr val="accent2"/>
              </a:buClr>
              <a:buSzTx/>
              <a:buFont typeface="Arial"/>
              <a:buChar char="•"/>
              <a:tabLst/>
              <a:defRPr/>
            </a:pPr>
            <a:r>
              <a:rPr lang="en-US" dirty="0"/>
              <a:t>This is Another Heading</a:t>
            </a:r>
          </a:p>
        </p:txBody>
      </p:sp>
      <p:sp>
        <p:nvSpPr>
          <p:cNvPr id="7" name="Slide Number Placeholder 6"/>
          <p:cNvSpPr>
            <a:spLocks noGrp="1"/>
          </p:cNvSpPr>
          <p:nvPr>
            <p:ph type="sldNum" sz="quarter" idx="14"/>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2" name="Footer Placeholder 1"/>
          <p:cNvSpPr>
            <a:spLocks noGrp="1"/>
          </p:cNvSpPr>
          <p:nvPr>
            <p:ph type="ftr" sz="quarter" idx="13"/>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993600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pter Outline: Version C1 (single#)">
    <p:spTree>
      <p:nvGrpSpPr>
        <p:cNvPr id="1" name=""/>
        <p:cNvGrpSpPr/>
        <p:nvPr/>
      </p:nvGrpSpPr>
      <p:grpSpPr>
        <a:xfrm>
          <a:off x="0" y="0"/>
          <a:ext cx="0" cy="0"/>
          <a:chOff x="0" y="0"/>
          <a:chExt cx="0" cy="0"/>
        </a:xfrm>
      </p:grpSpPr>
      <p:sp>
        <p:nvSpPr>
          <p:cNvPr id="8"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6" name="COBNL"/>
          <p:cNvSpPr>
            <a:spLocks noGrp="1"/>
          </p:cNvSpPr>
          <p:nvPr>
            <p:ph sz="quarter" idx="12"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2800" b="0" i="0" baseline="0">
                <a:latin typeface="Times New Roman" charset="0"/>
                <a:ea typeface="Times New Roman" charset="0"/>
                <a:cs typeface="Times New Roman"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Numbered</a:t>
            </a:r>
          </a:p>
          <a:p>
            <a:pPr lvl="0"/>
            <a:r>
              <a:rPr lang="en-US" dirty="0"/>
              <a:t>The Outline Slide Has a Footer</a:t>
            </a:r>
          </a:p>
          <a:p>
            <a:pPr lvl="0"/>
            <a:r>
              <a:rPr lang="en-US" dirty="0"/>
              <a:t>Outline Items Usually Have No Ending Punctuation</a:t>
            </a:r>
          </a:p>
        </p:txBody>
      </p:sp>
      <p:sp>
        <p:nvSpPr>
          <p:cNvPr id="7" name="Slide Number Placeholder 6"/>
          <p:cNvSpPr>
            <a:spLocks noGrp="1"/>
          </p:cNvSpPr>
          <p:nvPr>
            <p:ph type="sldNum" sz="quarter" idx="14"/>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2" name="Footer Placeholder 1"/>
          <p:cNvSpPr>
            <a:spLocks noGrp="1"/>
          </p:cNvSpPr>
          <p:nvPr>
            <p:ph type="ftr" sz="quarter" idx="13"/>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786427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pter Outline: Version C2 (double#)">
    <p:spTree>
      <p:nvGrpSpPr>
        <p:cNvPr id="1" name=""/>
        <p:cNvGrpSpPr/>
        <p:nvPr/>
      </p:nvGrpSpPr>
      <p:grpSpPr>
        <a:xfrm>
          <a:off x="0" y="0"/>
          <a:ext cx="0" cy="0"/>
          <a:chOff x="0" y="0"/>
          <a:chExt cx="0" cy="0"/>
        </a:xfrm>
      </p:grpSpPr>
      <p:sp>
        <p:nvSpPr>
          <p:cNvPr id="6"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10" name="COBNL"/>
          <p:cNvSpPr>
            <a:spLocks noGrp="1"/>
          </p:cNvSpPr>
          <p:nvPr>
            <p:ph sz="quarter" idx="14" hasCustomPrompt="1"/>
          </p:nvPr>
        </p:nvSpPr>
        <p:spPr>
          <a:xfrm>
            <a:off x="304800" y="1752600"/>
            <a:ext cx="8534400" cy="4114800"/>
          </a:xfrm>
          <a:prstGeom prst="rect">
            <a:avLst/>
          </a:prstGeom>
        </p:spPr>
        <p:txBody>
          <a:bodyPr/>
          <a:lstStyle>
            <a:lvl1pPr marL="803275" indent="-803275">
              <a:buNone/>
              <a:tabLst/>
              <a:defRPr sz="2800" b="0" i="0" baseline="0">
                <a:latin typeface="Times New Roman" charset="0"/>
                <a:ea typeface="Times New Roman" charset="0"/>
                <a:cs typeface="Times New Roman" charset="0"/>
              </a:defRPr>
            </a:lvl1pPr>
          </a:lstStyle>
          <a:p>
            <a:pPr lvl="0"/>
            <a:r>
              <a:rPr lang="en-US" dirty="0"/>
              <a:t>1.1	This Is a Sample Outline for One-Column and Double-numbered</a:t>
            </a:r>
          </a:p>
          <a:p>
            <a:pPr lvl="0"/>
            <a:r>
              <a:rPr lang="en-US" dirty="0"/>
              <a:t>1.2	It is One-column Only</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10.6	Outline Items Usually Have No Ending Punctuation</a:t>
            </a:r>
          </a:p>
        </p:txBody>
      </p:sp>
      <p:sp>
        <p:nvSpPr>
          <p:cNvPr id="8" name="Slide Number Placeholder 7"/>
          <p:cNvSpPr>
            <a:spLocks noGrp="1"/>
          </p:cNvSpPr>
          <p:nvPr>
            <p:ph type="sldNum" sz="quarter" idx="16"/>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2" name="Footer Placeholder 1"/>
          <p:cNvSpPr>
            <a:spLocks noGrp="1"/>
          </p:cNvSpPr>
          <p:nvPr>
            <p:ph type="ftr" sz="quarter" idx="15"/>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123572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pter Outline: Version D">
    <p:spTree>
      <p:nvGrpSpPr>
        <p:cNvPr id="1" name=""/>
        <p:cNvGrpSpPr/>
        <p:nvPr/>
      </p:nvGrpSpPr>
      <p:grpSpPr>
        <a:xfrm>
          <a:off x="0" y="0"/>
          <a:ext cx="0" cy="0"/>
          <a:chOff x="0" y="0"/>
          <a:chExt cx="0" cy="0"/>
        </a:xfrm>
      </p:grpSpPr>
      <p:sp>
        <p:nvSpPr>
          <p:cNvPr id="6"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8" name="COBBL"/>
          <p:cNvSpPr>
            <a:spLocks noGrp="1"/>
          </p:cNvSpPr>
          <p:nvPr>
            <p:ph sz="quarter" idx="12" hasCustomPrompt="1"/>
          </p:nvPr>
        </p:nvSpPr>
        <p:spPr>
          <a:xfrm>
            <a:off x="304800" y="1752600"/>
            <a:ext cx="8534400" cy="4495800"/>
          </a:xfrm>
          <a:prstGeom prst="rect">
            <a:avLst/>
          </a:prstGeom>
        </p:spPr>
        <p:txBody>
          <a:bodyPr/>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2800" b="0" i="0" baseline="0">
                <a:latin typeface="Times New Roman" charset="0"/>
                <a:ea typeface="Times New Roman" charset="0"/>
                <a:cs typeface="Times New Roman" charset="0"/>
              </a:defRPr>
            </a:lvl1pPr>
            <a:lvl2pPr marL="621792" marR="0" indent="-320040" algn="l" defTabSz="914400" rtl="0" eaLnBrk="1" fontAlgn="auto" latinLnBrk="0" hangingPunct="1">
              <a:lnSpc>
                <a:spcPct val="90000"/>
              </a:lnSpc>
              <a:spcBef>
                <a:spcPts val="500"/>
              </a:spcBef>
              <a:spcAft>
                <a:spcPts val="0"/>
              </a:spcAft>
              <a:buClr>
                <a:schemeClr val="accent2"/>
              </a:buClr>
              <a:buSzPct val="80000"/>
              <a:buFont typeface="Courier New" charset="0"/>
              <a:buChar char="o"/>
              <a:tabLst/>
              <a:defRPr sz="2400" b="0" i="0" baseline="0">
                <a:latin typeface="Times New Roman" charset="0"/>
                <a:ea typeface="Times New Roman" charset="0"/>
                <a:cs typeface="Times New Roman"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1-Column </a:t>
            </a:r>
          </a:p>
          <a:p>
            <a:pPr lvl="1"/>
            <a:r>
              <a:rPr lang="en-US" dirty="0"/>
              <a:t>It Has H2s</a:t>
            </a:r>
          </a:p>
          <a:p>
            <a:pPr lvl="0"/>
            <a:r>
              <a:rPr lang="en-US" dirty="0"/>
              <a:t>It Is One-column Only</a:t>
            </a:r>
          </a:p>
          <a:p>
            <a:pPr lvl="1"/>
            <a:r>
              <a:rPr lang="en-US" dirty="0"/>
              <a:t>It Will Probably Not Have Art</a:t>
            </a:r>
          </a:p>
          <a:p>
            <a:pPr lvl="0"/>
            <a:r>
              <a:rPr lang="en-US" dirty="0"/>
              <a:t>This Is a Bulleted List</a:t>
            </a:r>
          </a:p>
          <a:p>
            <a:pPr lvl="1"/>
            <a:r>
              <a:rPr lang="en-US" dirty="0"/>
              <a:t>Make Sure That Any Links Included Here, for Any Reason, Have Descriptive Hyperlinks</a:t>
            </a:r>
          </a:p>
          <a:p>
            <a:pPr lvl="0"/>
            <a:r>
              <a:rPr lang="en-US" dirty="0"/>
              <a:t>Outline Items Usually Have No Ending Punctuation</a:t>
            </a:r>
          </a:p>
          <a:p>
            <a:pPr lvl="1"/>
            <a:r>
              <a:rPr lang="en-US" dirty="0"/>
              <a:t>There is a Footer</a:t>
            </a:r>
          </a:p>
        </p:txBody>
      </p:sp>
      <p:sp>
        <p:nvSpPr>
          <p:cNvPr id="4" name="Slide Number Placeholder 3"/>
          <p:cNvSpPr>
            <a:spLocks noGrp="1"/>
          </p:cNvSpPr>
          <p:nvPr>
            <p:ph type="sldNum" sz="quarter" idx="11"/>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837909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pter Outline: Version E1 (single#)">
    <p:spTree>
      <p:nvGrpSpPr>
        <p:cNvPr id="1" name=""/>
        <p:cNvGrpSpPr/>
        <p:nvPr/>
      </p:nvGrpSpPr>
      <p:grpSpPr>
        <a:xfrm>
          <a:off x="0" y="0"/>
          <a:ext cx="0" cy="0"/>
          <a:chOff x="0" y="0"/>
          <a:chExt cx="0" cy="0"/>
        </a:xfrm>
      </p:grpSpPr>
      <p:sp>
        <p:nvSpPr>
          <p:cNvPr id="7"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6" name="COBNL"/>
          <p:cNvSpPr>
            <a:spLocks noGrp="1"/>
          </p:cNvSpPr>
          <p:nvPr>
            <p:ph sz="quarter" idx="14" hasCustomPrompt="1"/>
          </p:nvPr>
        </p:nvSpPr>
        <p:spPr>
          <a:xfrm>
            <a:off x="304800" y="1752600"/>
            <a:ext cx="8534400" cy="4419600"/>
          </a:xfrm>
          <a:prstGeom prst="rect">
            <a:avLst/>
          </a:prstGeom>
        </p:spPr>
        <p:txBody>
          <a:bodyPr/>
          <a:lstStyle>
            <a:lvl1pPr marL="465138" indent="-465138">
              <a:buClr>
                <a:schemeClr val="accent2"/>
              </a:buClr>
              <a:buFont typeface="+mj-lt"/>
              <a:buAutoNum type="arabicPeriod"/>
              <a:tabLst/>
              <a:defRPr sz="2800" b="0" i="0" baseline="0">
                <a:latin typeface="Times New Roman" charset="0"/>
                <a:ea typeface="Times New Roman" charset="0"/>
                <a:cs typeface="Times New Roman" charset="0"/>
              </a:defRPr>
            </a:lvl1pPr>
            <a:lvl2pPr marL="803275" indent="-282575">
              <a:buClr>
                <a:schemeClr val="accent2"/>
              </a:buClr>
              <a:tabLst/>
              <a:defRPr sz="2400" b="0" i="0" baseline="0">
                <a:latin typeface="Times New Roman" charset="0"/>
                <a:ea typeface="Times New Roman" charset="0"/>
                <a:cs typeface="Times New Roman"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400" b="0" i="0">
                <a:solidFill>
                  <a:schemeClr val="accent2"/>
                </a:solidFill>
                <a:latin typeface="Times New Roman" charset="0"/>
                <a:ea typeface="Times New Roman" charset="0"/>
                <a:cs typeface="Times New Roman" charset="0"/>
              </a:defRPr>
            </a:lvl3pPr>
          </a:lstStyle>
          <a:p>
            <a:pPr lvl="0"/>
            <a:r>
              <a:rPr lang="en-US" dirty="0"/>
              <a:t>This Is a Sample Outline for One-Column and single number</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263432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pter Outline: Version E2 (double#)">
    <p:spTree>
      <p:nvGrpSpPr>
        <p:cNvPr id="1" name=""/>
        <p:cNvGrpSpPr/>
        <p:nvPr/>
      </p:nvGrpSpPr>
      <p:grpSpPr>
        <a:xfrm>
          <a:off x="0" y="0"/>
          <a:ext cx="0" cy="0"/>
          <a:chOff x="0" y="0"/>
          <a:chExt cx="0" cy="0"/>
        </a:xfrm>
      </p:grpSpPr>
      <p:sp>
        <p:nvSpPr>
          <p:cNvPr id="7"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6" name="COBNL"/>
          <p:cNvSpPr>
            <a:spLocks noGrp="1"/>
          </p:cNvSpPr>
          <p:nvPr>
            <p:ph sz="quarter" idx="14" hasCustomPrompt="1"/>
          </p:nvPr>
        </p:nvSpPr>
        <p:spPr>
          <a:xfrm>
            <a:off x="304800" y="1752600"/>
            <a:ext cx="8534400" cy="4343400"/>
          </a:xfrm>
          <a:prstGeom prst="rect">
            <a:avLst/>
          </a:prstGeom>
        </p:spPr>
        <p:txBody>
          <a:bodyPr/>
          <a:lstStyle>
            <a:lvl1pPr marL="803275" indent="-803275">
              <a:buNone/>
              <a:tabLst/>
              <a:defRPr sz="2800" b="0" i="0" baseline="0">
                <a:latin typeface="Times New Roman" charset="0"/>
                <a:ea typeface="Times New Roman" charset="0"/>
                <a:cs typeface="Times New Roman" charset="0"/>
              </a:defRPr>
            </a:lvl1pPr>
            <a:lvl2pPr marL="1143000" indent="-292608">
              <a:buClr>
                <a:schemeClr val="accent2"/>
              </a:buClr>
              <a:defRPr sz="2400" b="0" i="0" baseline="0">
                <a:latin typeface="Times New Roman" charset="0"/>
                <a:ea typeface="Times New Roman" charset="0"/>
                <a:cs typeface="Times New Roman" charset="0"/>
              </a:defRPr>
            </a:lvl2pPr>
            <a:lvl3pPr marL="1143000" marR="0" indent="-292608" algn="l" defTabSz="914400" rtl="0" eaLnBrk="1" fontAlgn="auto" latinLnBrk="0" hangingPunct="1">
              <a:lnSpc>
                <a:spcPct val="90000"/>
              </a:lnSpc>
              <a:spcBef>
                <a:spcPts val="500"/>
              </a:spcBef>
              <a:spcAft>
                <a:spcPts val="0"/>
              </a:spcAft>
              <a:buClrTx/>
              <a:buSzTx/>
              <a:buFont typeface="Arial"/>
              <a:buChar char="•"/>
              <a:tabLst/>
              <a:defRPr sz="2400" b="0" i="0">
                <a:solidFill>
                  <a:schemeClr val="accent2"/>
                </a:solidFill>
                <a:latin typeface="Times New Roman" charset="0"/>
                <a:ea typeface="Times New Roman" charset="0"/>
                <a:cs typeface="Times New Roman" charset="0"/>
              </a:defRPr>
            </a:lvl3pPr>
          </a:lstStyle>
          <a:p>
            <a:pPr lvl="0"/>
            <a:r>
              <a:rPr lang="en-US" dirty="0"/>
              <a:t>1.1	This Is a Sample Outline for One-Column and Double-numbered</a:t>
            </a:r>
          </a:p>
          <a:p>
            <a:pPr lvl="1"/>
            <a:r>
              <a:rPr lang="en-US" dirty="0"/>
              <a:t>The H2 Level Does Not Have a Number</a:t>
            </a:r>
          </a:p>
          <a:p>
            <a:pPr lvl="2"/>
            <a:r>
              <a:rPr lang="en-US" dirty="0"/>
              <a:t>One of the Subheadings May Be a Special Feature </a:t>
            </a:r>
          </a:p>
          <a:p>
            <a:pPr lvl="0"/>
            <a:r>
              <a:rPr lang="en-US" dirty="0"/>
              <a:t>10.2	This Outline Has Two Levels</a:t>
            </a:r>
          </a:p>
          <a:p>
            <a:pPr lvl="1"/>
            <a:r>
              <a:rPr lang="en-US" dirty="0"/>
              <a:t>Outline Items Usually Have No Ending Punctuation</a:t>
            </a:r>
          </a:p>
          <a:p>
            <a:pPr lvl="2"/>
            <a:r>
              <a:rPr lang="en-US" dirty="0"/>
              <a:t>Special Feature </a:t>
            </a:r>
          </a:p>
        </p:txBody>
      </p:sp>
      <p:sp>
        <p:nvSpPr>
          <p:cNvPr id="4" name="Slide Number Placeholder 3"/>
          <p:cNvSpPr>
            <a:spLocks noGrp="1"/>
          </p:cNvSpPr>
          <p:nvPr>
            <p:ph type="sldNum" sz="quarter" idx="11"/>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042655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pter Outline: Version E1">
    <p:spTree>
      <p:nvGrpSpPr>
        <p:cNvPr id="1" name=""/>
        <p:cNvGrpSpPr/>
        <p:nvPr/>
      </p:nvGrpSpPr>
      <p:grpSpPr>
        <a:xfrm>
          <a:off x="0" y="0"/>
          <a:ext cx="0" cy="0"/>
          <a:chOff x="0" y="0"/>
          <a:chExt cx="0" cy="0"/>
        </a:xfrm>
      </p:grpSpPr>
      <p:sp>
        <p:nvSpPr>
          <p:cNvPr id="7"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6"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2800" b="0" i="0" baseline="0">
                <a:latin typeface="Times New Roman" charset="0"/>
                <a:ea typeface="Times New Roman" charset="0"/>
                <a:cs typeface="Times New Roman" charset="0"/>
              </a:defRPr>
            </a:lvl1pPr>
            <a:lvl2pPr marL="803275" indent="-282575">
              <a:buClr>
                <a:schemeClr val="accent2"/>
              </a:buClr>
              <a:tabLst/>
              <a:defRPr sz="2400" b="0" i="0" baseline="0">
                <a:latin typeface="Times New Roman" charset="0"/>
                <a:ea typeface="Times New Roman" charset="0"/>
                <a:cs typeface="Times New Roman"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400" b="0" i="0">
                <a:solidFill>
                  <a:schemeClr val="accent2"/>
                </a:solidFill>
                <a:latin typeface="Times New Roman" charset="0"/>
                <a:ea typeface="Times New Roman" charset="0"/>
                <a:cs typeface="Times New Roman" charset="0"/>
              </a:defRPr>
            </a:lvl3pPr>
          </a:lstStyle>
          <a:p>
            <a:pPr lvl="0"/>
            <a:r>
              <a:rPr lang="en-US" dirty="0"/>
              <a:t>This Is a Sample Outline with No Numbers and One-column</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340378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pter Outline: Version F1">
    <p:spTree>
      <p:nvGrpSpPr>
        <p:cNvPr id="1" name=""/>
        <p:cNvGrpSpPr/>
        <p:nvPr/>
      </p:nvGrpSpPr>
      <p:grpSpPr>
        <a:xfrm>
          <a:off x="0" y="0"/>
          <a:ext cx="0" cy="0"/>
          <a:chOff x="0" y="0"/>
          <a:chExt cx="0" cy="0"/>
        </a:xfrm>
      </p:grpSpPr>
      <p:sp>
        <p:nvSpPr>
          <p:cNvPr id="7"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6" name="COBNL"/>
          <p:cNvSpPr>
            <a:spLocks noGrp="1"/>
          </p:cNvSpPr>
          <p:nvPr>
            <p:ph sz="quarter" idx="14" hasCustomPrompt="1"/>
          </p:nvPr>
        </p:nvSpPr>
        <p:spPr>
          <a:xfrm>
            <a:off x="304800" y="1752600"/>
            <a:ext cx="8534400" cy="4419600"/>
          </a:xfrm>
          <a:prstGeom prst="rect">
            <a:avLst/>
          </a:prstGeom>
        </p:spPr>
        <p:txBody>
          <a:bodyPr numCol="2"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2800" b="0" i="0" baseline="0">
                <a:latin typeface="Times New Roman" charset="0"/>
                <a:ea typeface="Times New Roman" charset="0"/>
                <a:cs typeface="Times New Roman" charset="0"/>
              </a:defRPr>
            </a:lvl1pPr>
          </a:lstStyle>
          <a:p>
            <a:pPr lvl="0"/>
            <a:r>
              <a:rPr lang="en-US" dirty="0"/>
              <a:t>1.1	This Is a Sample Outline for Two-Column and Double-numbered</a:t>
            </a:r>
          </a:p>
          <a:p>
            <a:pPr lvl="0"/>
            <a:r>
              <a:rPr lang="en-US" dirty="0"/>
              <a:t>1.2	It is Two-column </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1.8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20518789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pter Outline: Version F2 (2 text boxes)">
    <p:spTree>
      <p:nvGrpSpPr>
        <p:cNvPr id="1" name=""/>
        <p:cNvGrpSpPr/>
        <p:nvPr/>
      </p:nvGrpSpPr>
      <p:grpSpPr>
        <a:xfrm>
          <a:off x="0" y="0"/>
          <a:ext cx="0" cy="0"/>
          <a:chOff x="0" y="0"/>
          <a:chExt cx="0" cy="0"/>
        </a:xfrm>
      </p:grpSpPr>
      <p:sp>
        <p:nvSpPr>
          <p:cNvPr id="8"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6" name="COBNL1"/>
          <p:cNvSpPr>
            <a:spLocks noGrp="1"/>
          </p:cNvSpPr>
          <p:nvPr>
            <p:ph sz="quarter" idx="14" hasCustomPrompt="1"/>
          </p:nvPr>
        </p:nvSpPr>
        <p:spPr>
          <a:xfrm>
            <a:off x="304800"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2800" b="0" i="0" baseline="0">
                <a:latin typeface="Times New Roman" charset="0"/>
                <a:ea typeface="Times New Roman" charset="0"/>
                <a:cs typeface="Times New Roman" charset="0"/>
              </a:defRPr>
            </a:lvl1pPr>
          </a:lstStyle>
          <a:p>
            <a:pPr lvl="0"/>
            <a:r>
              <a:rPr lang="en-US" dirty="0"/>
              <a:t>1.1	This Is a Sample Outline for Two-Column (2 Boxes) and Double-numbered</a:t>
            </a:r>
          </a:p>
          <a:p>
            <a:pPr lvl="0"/>
            <a:r>
              <a:rPr lang="en-US" dirty="0"/>
              <a:t>1.2	It is Two-column </a:t>
            </a:r>
          </a:p>
          <a:p>
            <a:pPr lvl="0"/>
            <a:r>
              <a:rPr lang="en-US" dirty="0"/>
              <a:t>1.3	This Outline Has No Sub-lists</a:t>
            </a:r>
          </a:p>
          <a:p>
            <a:pPr lvl="0"/>
            <a:r>
              <a:rPr lang="en-US" dirty="0"/>
              <a:t>1.4	This List Is Double-numbered</a:t>
            </a:r>
          </a:p>
        </p:txBody>
      </p:sp>
      <p:sp>
        <p:nvSpPr>
          <p:cNvPr id="7" name="COBNL2"/>
          <p:cNvSpPr>
            <a:spLocks noGrp="1"/>
          </p:cNvSpPr>
          <p:nvPr>
            <p:ph sz="quarter" idx="15" hasCustomPrompt="1"/>
          </p:nvPr>
        </p:nvSpPr>
        <p:spPr>
          <a:xfrm>
            <a:off x="4767262"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2800" b="0" i="0" baseline="0">
                <a:latin typeface="Times New Roman" charset="0"/>
                <a:ea typeface="Times New Roman" charset="0"/>
                <a:cs typeface="Times New Roman" charset="0"/>
              </a:defRPr>
            </a:lvl1pPr>
          </a:lstStyle>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1.8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1.9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4100604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hapter Outline: Version G">
    <p:spTree>
      <p:nvGrpSpPr>
        <p:cNvPr id="1" name=""/>
        <p:cNvGrpSpPr/>
        <p:nvPr/>
      </p:nvGrpSpPr>
      <p:grpSpPr>
        <a:xfrm>
          <a:off x="0" y="0"/>
          <a:ext cx="0" cy="0"/>
          <a:chOff x="0" y="0"/>
          <a:chExt cx="0" cy="0"/>
        </a:xfrm>
      </p:grpSpPr>
      <p:sp>
        <p:nvSpPr>
          <p:cNvPr id="6" name="Title"/>
          <p:cNvSpPr>
            <a:spLocks noGrp="1"/>
          </p:cNvSpPr>
          <p:nvPr>
            <p:ph type="title"/>
          </p:nvPr>
        </p:nvSpPr>
        <p:spPr>
          <a:xfrm>
            <a:off x="304800" y="762001"/>
            <a:ext cx="8534400" cy="990600"/>
          </a:xfrm>
          <a:prstGeom prst="rect">
            <a:avLst/>
          </a:prstGeom>
        </p:spPr>
        <p:txBody>
          <a:bodyPr/>
          <a:lstStyle>
            <a:lvl1pPr>
              <a:defRPr sz="4000">
                <a:solidFill>
                  <a:schemeClr val="accent1"/>
                </a:solidFill>
                <a:latin typeface="Times New Roman" charset="0"/>
                <a:ea typeface="Times New Roman" charset="0"/>
                <a:cs typeface="Times New Roman" charset="0"/>
              </a:defRPr>
            </a:lvl1pPr>
          </a:lstStyle>
          <a:p>
            <a:r>
              <a:rPr lang="en-US" dirty="0"/>
              <a:t>Click to edit Master title style</a:t>
            </a:r>
          </a:p>
        </p:txBody>
      </p:sp>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2800" b="0" i="0" baseline="0">
                <a:latin typeface="Times New Roman" charset="0"/>
                <a:ea typeface="Times New Roman" charset="0"/>
                <a:cs typeface="Times New Roman" charset="0"/>
              </a:defRPr>
            </a:lvl1pPr>
            <a:lvl2pPr marL="520700" indent="-508000">
              <a:spcBef>
                <a:spcPts val="2000"/>
              </a:spcBef>
              <a:buNone/>
              <a:tabLst/>
              <a:defRPr sz="2800" b="0" i="0" baseline="0">
                <a:solidFill>
                  <a:schemeClr val="accent2"/>
                </a:solidFill>
                <a:latin typeface="Times New Roman" charset="0"/>
                <a:ea typeface="Times New Roman" charset="0"/>
                <a:cs typeface="Times New Roman"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Times New Roman" charset="0"/>
                <a:ea typeface="Times New Roman" charset="0"/>
                <a:cs typeface="Times New Roman" charset="0"/>
              </a:defRPr>
            </a:lvl3pPr>
          </a:lstStyle>
          <a:p>
            <a:pPr lvl="0"/>
            <a:r>
              <a:rPr lang="en-US" dirty="0"/>
              <a:t>This Is a Sample Outline with No Numbers</a:t>
            </a:r>
          </a:p>
          <a:p>
            <a:pPr lvl="1"/>
            <a:r>
              <a:rPr lang="en-US" dirty="0"/>
              <a:t>Learning Objective</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lvl1pPr>
              <a:defRPr>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956338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rning Objectives: Version A">
    <p:spTree>
      <p:nvGrpSpPr>
        <p:cNvPr id="1" name=""/>
        <p:cNvGrpSpPr/>
        <p:nvPr/>
      </p:nvGrpSpPr>
      <p:grpSpPr>
        <a:xfrm>
          <a:off x="0" y="0"/>
          <a:ext cx="0" cy="0"/>
          <a:chOff x="0" y="0"/>
          <a:chExt cx="0" cy="0"/>
        </a:xfrm>
      </p:grpSpPr>
      <p:sp>
        <p:nvSpPr>
          <p:cNvPr id="2" name="Title "/>
          <p:cNvSpPr>
            <a:spLocks noGrp="1"/>
          </p:cNvSpPr>
          <p:nvPr>
            <p:ph type="title"/>
          </p:nvPr>
        </p:nvSpPr>
        <p:spPr>
          <a:xfrm>
            <a:off x="304800" y="762001"/>
            <a:ext cx="8534400" cy="990599"/>
          </a:xfrm>
          <a:prstGeom prst="rect">
            <a:avLst/>
          </a:prstGeom>
        </p:spPr>
        <p:txBody>
          <a:bodyPr/>
          <a:lstStyle>
            <a:lvl1pPr>
              <a:defRPr sz="4000">
                <a:solidFill>
                  <a:schemeClr val="accent2"/>
                </a:solidFill>
                <a:latin typeface="Times New Roman" charset="0"/>
                <a:ea typeface="Times New Roman" charset="0"/>
                <a:cs typeface="Times New Roman" charset="0"/>
              </a:defRPr>
            </a:lvl1pPr>
          </a:lstStyle>
          <a:p>
            <a:r>
              <a:rPr lang="en-US" dirty="0"/>
              <a:t>Click to edit Master title style</a:t>
            </a:r>
          </a:p>
        </p:txBody>
      </p:sp>
      <p:sp>
        <p:nvSpPr>
          <p:cNvPr id="9" name="LONL"/>
          <p:cNvSpPr>
            <a:spLocks noGrp="1"/>
          </p:cNvSpPr>
          <p:nvPr>
            <p:ph sz="quarter" idx="16"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2800" b="0" i="0" baseline="0">
                <a:latin typeface="Times New Roman" charset="0"/>
                <a:ea typeface="Times New Roman" charset="0"/>
                <a:cs typeface="Times New Roman"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6" name="Slide Number Placeholder 5"/>
          <p:cNvSpPr>
            <a:spLocks noGrp="1"/>
          </p:cNvSpPr>
          <p:nvPr>
            <p:ph type="sldNum" sz="quarter" idx="12"/>
          </p:nvPr>
        </p:nvSpPr>
        <p:spPr>
          <a:xfrm>
            <a:off x="6457950" y="6356350"/>
            <a:ext cx="2381250" cy="365125"/>
          </a:xfrm>
          <a:prstGeom prst="rect">
            <a:avLst/>
          </a:prstGeom>
        </p:spPr>
        <p:txBody>
          <a:bodyPr/>
          <a:lstStyle/>
          <a:p>
            <a:fld id="{957104EA-F2AF-1046-9253-EE8D978719B5}" type="slidenum">
              <a:rPr lang="en-US" smtClean="0"/>
              <a:t>‹#›</a:t>
            </a:fld>
            <a:endParaRPr lang="en-US"/>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p>
            <a:r>
              <a:rPr lang="en-IN" dirty="0"/>
              <a:t>Copyright ©2014 John Wiley &amp; Sons, Inc.</a:t>
            </a:r>
            <a:endParaRPr lang="en-US" dirty="0"/>
          </a:p>
        </p:txBody>
      </p:sp>
    </p:spTree>
    <p:extLst>
      <p:ext uri="{BB962C8B-B14F-4D97-AF65-F5344CB8AC3E}">
        <p14:creationId xmlns:p14="http://schemas.microsoft.com/office/powerpoint/2010/main" val="18823214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earning Objectives: Version B">
    <p:spTree>
      <p:nvGrpSpPr>
        <p:cNvPr id="1" name=""/>
        <p:cNvGrpSpPr/>
        <p:nvPr/>
      </p:nvGrpSpPr>
      <p:grpSpPr>
        <a:xfrm>
          <a:off x="0" y="0"/>
          <a:ext cx="0" cy="0"/>
          <a:chOff x="0" y="0"/>
          <a:chExt cx="0" cy="0"/>
        </a:xfrm>
      </p:grpSpPr>
      <p:sp>
        <p:nvSpPr>
          <p:cNvPr id="8" name="Title "/>
          <p:cNvSpPr>
            <a:spLocks noGrp="1"/>
          </p:cNvSpPr>
          <p:nvPr>
            <p:ph type="title"/>
          </p:nvPr>
        </p:nvSpPr>
        <p:spPr>
          <a:xfrm>
            <a:off x="304800" y="762001"/>
            <a:ext cx="8534400" cy="990599"/>
          </a:xfrm>
          <a:prstGeom prst="rect">
            <a:avLst/>
          </a:prstGeom>
        </p:spPr>
        <p:txBody>
          <a:bodyPr/>
          <a:lstStyle>
            <a:lvl1pPr>
              <a:defRPr sz="4000">
                <a:solidFill>
                  <a:schemeClr val="accent2"/>
                </a:solidFill>
                <a:latin typeface="Times New Roman" charset="0"/>
                <a:ea typeface="Times New Roman" charset="0"/>
                <a:cs typeface="Times New Roman" charset="0"/>
              </a:defRPr>
            </a:lvl1pPr>
          </a:lstStyle>
          <a:p>
            <a:r>
              <a:rPr lang="en-US" dirty="0"/>
              <a:t>Click to edit Master title style</a:t>
            </a:r>
          </a:p>
        </p:txBody>
      </p:sp>
      <p:sp>
        <p:nvSpPr>
          <p:cNvPr id="7" name="LOBL"/>
          <p:cNvSpPr>
            <a:spLocks noGrp="1"/>
          </p:cNvSpPr>
          <p:nvPr>
            <p:ph sz="quarter" idx="16" hasCustomPrompt="1"/>
          </p:nvPr>
        </p:nvSpPr>
        <p:spPr>
          <a:xfrm>
            <a:off x="304800" y="1752600"/>
            <a:ext cx="8534400" cy="4495800"/>
          </a:xfrm>
          <a:prstGeom prst="rect">
            <a:avLst/>
          </a:prstGeom>
        </p:spPr>
        <p:txBody>
          <a:bodyPr/>
          <a:lstStyle>
            <a:lvl1pPr marL="292608" indent="-292608">
              <a:buClr>
                <a:schemeClr val="accent2"/>
              </a:buClr>
              <a:buFont typeface="Arial" charset="0"/>
              <a:buChar char="•"/>
              <a:defRPr sz="2800" b="0" i="0" baseline="0">
                <a:latin typeface="Times New Roman" charset="0"/>
                <a:ea typeface="Times New Roman" charset="0"/>
                <a:cs typeface="Times New Roman"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Tree>
    <p:extLst>
      <p:ext uri="{BB962C8B-B14F-4D97-AF65-F5344CB8AC3E}">
        <p14:creationId xmlns:p14="http://schemas.microsoft.com/office/powerpoint/2010/main" val="8177182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cept Check Question (1of 2)">
    <p:spTree>
      <p:nvGrpSpPr>
        <p:cNvPr id="1" name=""/>
        <p:cNvGrpSpPr/>
        <p:nvPr/>
      </p:nvGrpSpPr>
      <p:grpSpPr>
        <a:xfrm>
          <a:off x="0" y="0"/>
          <a:ext cx="0" cy="0"/>
          <a:chOff x="0" y="0"/>
          <a:chExt cx="0" cy="0"/>
        </a:xfrm>
      </p:grpSpPr>
      <p:sp>
        <p:nvSpPr>
          <p:cNvPr id="14" name="Title 13"/>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pPr lvl="0"/>
            <a:r>
              <a:rPr lang="en-US" dirty="0"/>
              <a:t>1.1 Periodicity Assumption</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6"/>
          <p:cNvSpPr>
            <a:spLocks noGrp="1"/>
          </p:cNvSpPr>
          <p:nvPr>
            <p:ph sz="quarter" idx="16" hasCustomPrompt="1"/>
          </p:nvPr>
        </p:nvSpPr>
        <p:spPr>
          <a:xfrm>
            <a:off x="304800" y="1752600"/>
            <a:ext cx="8534400" cy="4603750"/>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r>
              <a:rPr lang="en-US" dirty="0"/>
              <a:t>Which one of these statements about the accrual basis of accounting is false?</a:t>
            </a:r>
          </a:p>
          <a:p>
            <a:pPr lvl="1"/>
            <a:r>
              <a:rPr lang="en-US" dirty="0"/>
              <a:t>Companies record events that change their financial statements in the period in which event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Tree>
    <p:extLst>
      <p:ext uri="{BB962C8B-B14F-4D97-AF65-F5344CB8AC3E}">
        <p14:creationId xmlns:p14="http://schemas.microsoft.com/office/powerpoint/2010/main" val="8124381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cept Check Question (1of 2)">
    <p:spTree>
      <p:nvGrpSpPr>
        <p:cNvPr id="1" name=""/>
        <p:cNvGrpSpPr/>
        <p:nvPr/>
      </p:nvGrpSpPr>
      <p:grpSpPr>
        <a:xfrm>
          <a:off x="0" y="0"/>
          <a:ext cx="0" cy="0"/>
          <a:chOff x="0" y="0"/>
          <a:chExt cx="0" cy="0"/>
        </a:xfrm>
      </p:grpSpPr>
      <p:sp>
        <p:nvSpPr>
          <p:cNvPr id="14" name="Title 13"/>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pPr lvl="0"/>
            <a:r>
              <a:rPr lang="en-US" dirty="0"/>
              <a:t>1.1 Periodicity Assumption</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6"/>
          <p:cNvSpPr>
            <a:spLocks noGrp="1"/>
          </p:cNvSpPr>
          <p:nvPr>
            <p:ph sz="quarter" idx="16" hasCustomPrompt="1"/>
          </p:nvPr>
        </p:nvSpPr>
        <p:spPr>
          <a:xfrm>
            <a:off x="304800" y="1752600"/>
            <a:ext cx="8534400" cy="1066800"/>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r>
              <a:rPr lang="en-US" dirty="0"/>
              <a:t>Which one of these statements about the accrual basis of accounting is false?</a:t>
            </a:r>
          </a:p>
          <a:p>
            <a:pPr lvl="1"/>
            <a:r>
              <a:rPr lang="en-US" dirty="0"/>
              <a:t>Companies record events that change their financial statements in the period in which event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6" name="Content Placeholder 6"/>
          <p:cNvSpPr>
            <a:spLocks noGrp="1"/>
          </p:cNvSpPr>
          <p:nvPr>
            <p:ph sz="quarter" idx="17" hasCustomPrompt="1"/>
          </p:nvPr>
        </p:nvSpPr>
        <p:spPr>
          <a:xfrm>
            <a:off x="304800" y="3048000"/>
            <a:ext cx="8534400" cy="1066800"/>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r>
              <a:rPr lang="en-US" dirty="0"/>
              <a:t>Which one of these statements about the accrual basis of accounting is false?</a:t>
            </a:r>
          </a:p>
          <a:p>
            <a:pPr lvl="1"/>
            <a:r>
              <a:rPr lang="en-US" dirty="0"/>
              <a:t>Companies record events that change their financial statements in the period in which event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8" name="Content Placeholder 6"/>
          <p:cNvSpPr>
            <a:spLocks noGrp="1"/>
          </p:cNvSpPr>
          <p:nvPr>
            <p:ph sz="quarter" idx="18" hasCustomPrompt="1"/>
          </p:nvPr>
        </p:nvSpPr>
        <p:spPr>
          <a:xfrm>
            <a:off x="304800" y="4267200"/>
            <a:ext cx="8534400" cy="1066800"/>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r>
              <a:rPr lang="en-US" dirty="0"/>
              <a:t>Which one of these statements about the accrual basis of accounting is false?</a:t>
            </a:r>
          </a:p>
          <a:p>
            <a:pPr lvl="1"/>
            <a:r>
              <a:rPr lang="en-US" dirty="0"/>
              <a:t>Companies record events that change their financial statements in the period in which event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9" name="Content Placeholder 6"/>
          <p:cNvSpPr>
            <a:spLocks noGrp="1"/>
          </p:cNvSpPr>
          <p:nvPr>
            <p:ph sz="quarter" idx="19" hasCustomPrompt="1"/>
          </p:nvPr>
        </p:nvSpPr>
        <p:spPr>
          <a:xfrm>
            <a:off x="304800" y="5486400"/>
            <a:ext cx="8534400" cy="1066800"/>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r>
              <a:rPr lang="en-US" dirty="0"/>
              <a:t>Which one of these statements about the accrual basis of accounting is false?</a:t>
            </a:r>
          </a:p>
          <a:p>
            <a:pPr lvl="1"/>
            <a:r>
              <a:rPr lang="en-US" dirty="0"/>
              <a:t>Companies record events that change their financial statements in the period in which event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Tree>
    <p:extLst>
      <p:ext uri="{BB962C8B-B14F-4D97-AF65-F5344CB8AC3E}">
        <p14:creationId xmlns:p14="http://schemas.microsoft.com/office/powerpoint/2010/main" val="1035664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cept Check Question (2of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762001"/>
            <a:ext cx="8534400" cy="990599"/>
          </a:xfrm>
        </p:spPr>
        <p:txBody>
          <a:bodyPr/>
          <a:lstStyle/>
          <a:p>
            <a:r>
              <a:rPr lang="en-US" dirty="0"/>
              <a:t>1.1 Periodicity Assumption</a:t>
            </a:r>
          </a:p>
        </p:txBody>
      </p:sp>
      <p:sp>
        <p:nvSpPr>
          <p:cNvPr id="12" name="Question"/>
          <p:cNvSpPr>
            <a:spLocks noGrp="1"/>
          </p:cNvSpPr>
          <p:nvPr>
            <p:ph sz="quarter" idx="15" hasCustomPrompt="1"/>
          </p:nvPr>
        </p:nvSpPr>
        <p:spPr>
          <a:xfrm>
            <a:off x="304800" y="1752600"/>
            <a:ext cx="8534400" cy="4419600"/>
          </a:xfrm>
          <a:prstGeom prst="rect">
            <a:avLst/>
          </a:prstGeom>
        </p:spPr>
        <p:txBody>
          <a:bodyPr/>
          <a:lstStyle>
            <a:lvl1pPr marL="12700" indent="0">
              <a:spcBef>
                <a:spcPts val="1000"/>
              </a:spcBef>
              <a:buNone/>
              <a:tabLst/>
              <a:defRPr sz="2800" b="0" i="0" baseline="0">
                <a:solidFill>
                  <a:schemeClr val="tx1"/>
                </a:solidFill>
                <a:latin typeface="Times New Roman" charset="0"/>
                <a:ea typeface="Times New Roman" charset="0"/>
                <a:cs typeface="Times New Roman" charset="0"/>
              </a:defRPr>
            </a:lvl1pPr>
            <a:lvl2pPr marL="803275" indent="-450850">
              <a:spcBef>
                <a:spcPts val="1000"/>
              </a:spcBef>
              <a:buFont typeface="+mj-lt"/>
              <a:buNone/>
              <a:tabLst/>
              <a:defRPr sz="2800" b="0" i="0" baseline="0">
                <a:solidFill>
                  <a:schemeClr val="tx1"/>
                </a:solidFill>
                <a:latin typeface="Times New Roman" charset="0"/>
                <a:ea typeface="Times New Roman" charset="0"/>
                <a:cs typeface="Times New Roman" charset="0"/>
              </a:defRPr>
            </a:lvl2pPr>
            <a:lvl3pPr marL="349250" indent="-336550">
              <a:buClr>
                <a:schemeClr val="accent1"/>
              </a:buClr>
              <a:buFont typeface="Wingdings" charset="2"/>
              <a:buChar char="ü"/>
              <a:tabLst>
                <a:tab pos="796925" algn="l"/>
              </a:tabLst>
              <a:defRPr sz="2800" b="0" i="0">
                <a:latin typeface="Times New Roman" charset="0"/>
                <a:ea typeface="Times New Roman" charset="0"/>
                <a:cs typeface="Times New Roman" charset="0"/>
              </a:defRPr>
            </a:lvl3pPr>
          </a:lstStyle>
          <a:p>
            <a:pPr lvl="0"/>
            <a:r>
              <a:rPr lang="en-US" dirty="0"/>
              <a:t>Which one of these statements about the accrual basis of accounting is false?</a:t>
            </a:r>
          </a:p>
          <a:p>
            <a:pPr lvl="1"/>
            <a:r>
              <a:rPr lang="en-US" dirty="0"/>
              <a:t>a.  Companies record events that change their financial statements in the period in which event occur, even if cash was not exchanged.</a:t>
            </a:r>
          </a:p>
          <a:p>
            <a:pPr lvl="2"/>
            <a:r>
              <a:rPr lang="en-US" dirty="0"/>
              <a:t>b.  Companies recognize revenue in the period in which 	the performance obligation is satisfied.</a:t>
            </a:r>
          </a:p>
          <a:p>
            <a:pPr lvl="1"/>
            <a:r>
              <a:rPr lang="en-US" dirty="0"/>
              <a:t>c.  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Tree>
    <p:extLst>
      <p:ext uri="{BB962C8B-B14F-4D97-AF65-F5344CB8AC3E}">
        <p14:creationId xmlns:p14="http://schemas.microsoft.com/office/powerpoint/2010/main" val="8523935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0_Section">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66725"/>
            <a:ext cx="9144000" cy="1285875"/>
          </a:xfrm>
          <a:prstGeom prst="rect">
            <a:avLst/>
          </a:prstGeom>
        </p:spPr>
      </p:pic>
      <p:sp>
        <p:nvSpPr>
          <p:cNvPr id="2" name="Title "/>
          <p:cNvSpPr>
            <a:spLocks noGrp="1"/>
          </p:cNvSpPr>
          <p:nvPr>
            <p:ph type="title" hasCustomPrompt="1"/>
          </p:nvPr>
        </p:nvSpPr>
        <p:spPr>
          <a:xfrm>
            <a:off x="2590800" y="838200"/>
            <a:ext cx="5410200" cy="609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15240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04800" y="3581400"/>
            <a:ext cx="8534400" cy="15240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476349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Key Term: Version 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762001"/>
            <a:ext cx="8534400" cy="990599"/>
          </a:xfrm>
        </p:spPr>
        <p:txBody>
          <a:bodyPr/>
          <a:lstStyle/>
          <a:p>
            <a:r>
              <a:rPr lang="en-US" dirty="0"/>
              <a:t>Language</a:t>
            </a:r>
          </a:p>
        </p:txBody>
      </p:sp>
      <p:sp>
        <p:nvSpPr>
          <p:cNvPr id="7" name="Definition of Key Term"/>
          <p:cNvSpPr>
            <a:spLocks noGrp="1"/>
          </p:cNvSpPr>
          <p:nvPr>
            <p:ph sz="quarter" idx="15" hasCustomPrompt="1"/>
          </p:nvPr>
        </p:nvSpPr>
        <p:spPr>
          <a:xfrm>
            <a:off x="304800" y="1752600"/>
            <a:ext cx="8534400" cy="4114800"/>
          </a:xfrm>
          <a:prstGeom prst="rect">
            <a:avLst/>
          </a:prstGeom>
        </p:spPr>
        <p:txBody>
          <a:bodyPr/>
          <a:lstStyle>
            <a:lvl1pPr marL="292608" indent="-292608">
              <a:spcBef>
                <a:spcPts val="1000"/>
              </a:spcBef>
              <a:buClr>
                <a:schemeClr val="accent2"/>
              </a:buClr>
              <a:buFont typeface="Arial" charset="0"/>
              <a:buChar char="•"/>
              <a:defRPr sz="3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Form of communication using sounds and symbols combined according to specified rules</a:t>
            </a:r>
          </a:p>
        </p:txBody>
      </p:sp>
      <p:sp>
        <p:nvSpPr>
          <p:cNvPr id="9" name="Media LInk"/>
          <p:cNvSpPr>
            <a:spLocks noGrp="1"/>
          </p:cNvSpPr>
          <p:nvPr>
            <p:ph sz="quarter" idx="16" hasCustomPrompt="1"/>
          </p:nvPr>
        </p:nvSpPr>
        <p:spPr>
          <a:xfrm>
            <a:off x="304800" y="5867400"/>
            <a:ext cx="8534400" cy="609600"/>
          </a:xfrm>
          <a:prstGeom prst="rect">
            <a:avLst/>
          </a:prstGeom>
        </p:spPr>
        <p:txBody>
          <a:bodyPr/>
          <a:lstStyle>
            <a:lvl1pPr marL="0" indent="0" algn="r">
              <a:buNone/>
              <a:defRPr sz="2200" b="0" i="0" baseline="0">
                <a:latin typeface="Times New Roman" charset="0"/>
                <a:ea typeface="Times New Roman" charset="0"/>
                <a:cs typeface="Times New Roman" charset="0"/>
              </a:defRPr>
            </a:lvl1pPr>
            <a:lvl2pPr algn="r">
              <a:defRPr/>
            </a:lvl2pPr>
            <a:lvl3pPr algn="r">
              <a:defRPr/>
            </a:lvl3pPr>
            <a:lvl4pPr algn="r">
              <a:defRPr/>
            </a:lvl4pPr>
            <a:lvl5pPr algn="r">
              <a:defRPr/>
            </a:lvl5pPr>
          </a:lstStyle>
          <a:p>
            <a:pPr lvl="0"/>
            <a:r>
              <a:rPr lang="en-US" dirty="0"/>
              <a:t>Media link placeholder</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Tree>
    <p:extLst>
      <p:ext uri="{BB962C8B-B14F-4D97-AF65-F5344CB8AC3E}">
        <p14:creationId xmlns:p14="http://schemas.microsoft.com/office/powerpoint/2010/main" val="7006093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Key Term: Version B">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762001"/>
            <a:ext cx="8534400" cy="1142999"/>
          </a:xfrm>
        </p:spPr>
        <p:txBody>
          <a:bodyPr/>
          <a:lstStyle/>
          <a:p>
            <a:r>
              <a:rPr lang="en-US" dirty="0"/>
              <a:t>Anatomy and Physiology Defined</a:t>
            </a:r>
          </a:p>
        </p:txBody>
      </p:sp>
      <p:sp>
        <p:nvSpPr>
          <p:cNvPr id="7" name="Definition of Key Term"/>
          <p:cNvSpPr>
            <a:spLocks noGrp="1"/>
          </p:cNvSpPr>
          <p:nvPr>
            <p:ph sz="quarter" idx="15" hasCustomPrompt="1"/>
          </p:nvPr>
        </p:nvSpPr>
        <p:spPr>
          <a:xfrm>
            <a:off x="304800" y="1905000"/>
            <a:ext cx="8534400" cy="3962400"/>
          </a:xfrm>
          <a:prstGeom prst="rect">
            <a:avLst/>
          </a:prstGeom>
        </p:spPr>
        <p:txBody>
          <a:bodyPr/>
          <a:lstStyle>
            <a:lvl1pPr marL="292608" indent="-292608">
              <a:spcBef>
                <a:spcPts val="1000"/>
              </a:spcBef>
              <a:buClr>
                <a:schemeClr val="accent2"/>
              </a:buClr>
              <a:buFont typeface="Arial" charset="0"/>
              <a:buChar char="•"/>
              <a:defRPr sz="28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Tree>
    <p:extLst>
      <p:ext uri="{BB962C8B-B14F-4D97-AF65-F5344CB8AC3E}">
        <p14:creationId xmlns:p14="http://schemas.microsoft.com/office/powerpoint/2010/main" val="6622711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11" name="Content Placeholder 10"/>
          <p:cNvSpPr>
            <a:spLocks noGrp="1"/>
          </p:cNvSpPr>
          <p:nvPr>
            <p:ph sz="quarter" idx="16"/>
          </p:nvPr>
        </p:nvSpPr>
        <p:spPr>
          <a:xfrm>
            <a:off x="304800" y="1752600"/>
            <a:ext cx="8534400" cy="14478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9" name="Content"/>
          <p:cNvSpPr>
            <a:spLocks noGrp="1"/>
          </p:cNvSpPr>
          <p:nvPr>
            <p:ph sz="quarter" idx="17" hasCustomPrompt="1"/>
          </p:nvPr>
        </p:nvSpPr>
        <p:spPr>
          <a:xfrm>
            <a:off x="304800" y="37338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Tree>
    <p:extLst>
      <p:ext uri="{BB962C8B-B14F-4D97-AF65-F5344CB8AC3E}">
        <p14:creationId xmlns:p14="http://schemas.microsoft.com/office/powerpoint/2010/main" val="9771030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Section for Figure">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11" name="Content Placeholder 10"/>
          <p:cNvSpPr>
            <a:spLocks noGrp="1"/>
          </p:cNvSpPr>
          <p:nvPr>
            <p:ph sz="quarter" idx="16"/>
          </p:nvPr>
        </p:nvSpPr>
        <p:spPr>
          <a:xfrm>
            <a:off x="304800" y="1752600"/>
            <a:ext cx="8534400" cy="9144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cNvSpPr>
            <a:spLocks noGrp="1"/>
          </p:cNvSpPr>
          <p:nvPr>
            <p:ph sz="quarter" idx="15" hasCustomPrompt="1"/>
          </p:nvPr>
        </p:nvSpPr>
        <p:spPr>
          <a:xfrm>
            <a:off x="296333" y="3733800"/>
            <a:ext cx="8534400" cy="6858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9" name="Content"/>
          <p:cNvSpPr>
            <a:spLocks noGrp="1"/>
          </p:cNvSpPr>
          <p:nvPr>
            <p:ph sz="quarter" idx="17" hasCustomPrompt="1"/>
          </p:nvPr>
        </p:nvSpPr>
        <p:spPr>
          <a:xfrm>
            <a:off x="296333" y="2819400"/>
            <a:ext cx="8534400" cy="6858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10" name="Content"/>
          <p:cNvSpPr>
            <a:spLocks noGrp="1"/>
          </p:cNvSpPr>
          <p:nvPr>
            <p:ph sz="quarter" idx="18" hasCustomPrompt="1"/>
          </p:nvPr>
        </p:nvSpPr>
        <p:spPr>
          <a:xfrm>
            <a:off x="296333" y="5486399"/>
            <a:ext cx="8534400" cy="6858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12" name="Content"/>
          <p:cNvSpPr>
            <a:spLocks noGrp="1"/>
          </p:cNvSpPr>
          <p:nvPr>
            <p:ph sz="quarter" idx="19" hasCustomPrompt="1"/>
          </p:nvPr>
        </p:nvSpPr>
        <p:spPr>
          <a:xfrm>
            <a:off x="296333" y="4571999"/>
            <a:ext cx="8534400" cy="6858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Tree>
    <p:extLst>
      <p:ext uri="{BB962C8B-B14F-4D97-AF65-F5344CB8AC3E}">
        <p14:creationId xmlns:p14="http://schemas.microsoft.com/office/powerpoint/2010/main" val="37074168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ection for Figure">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11" name="Content Placeholder 10"/>
          <p:cNvSpPr>
            <a:spLocks noGrp="1"/>
          </p:cNvSpPr>
          <p:nvPr>
            <p:ph sz="quarter" idx="16"/>
          </p:nvPr>
        </p:nvSpPr>
        <p:spPr>
          <a:xfrm>
            <a:off x="304800" y="1752600"/>
            <a:ext cx="8534400" cy="156845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cNvSpPr>
            <a:spLocks noGrp="1"/>
          </p:cNvSpPr>
          <p:nvPr>
            <p:ph sz="quarter" idx="15" hasCustomPrompt="1"/>
          </p:nvPr>
        </p:nvSpPr>
        <p:spPr>
          <a:xfrm>
            <a:off x="304800" y="3580871"/>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9" name="Content"/>
          <p:cNvSpPr>
            <a:spLocks noGrp="1"/>
          </p:cNvSpPr>
          <p:nvPr>
            <p:ph sz="quarter" idx="17" hasCustomPrompt="1"/>
          </p:nvPr>
        </p:nvSpPr>
        <p:spPr>
          <a:xfrm>
            <a:off x="338667" y="5009092"/>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Tree>
    <p:extLst>
      <p:ext uri="{BB962C8B-B14F-4D97-AF65-F5344CB8AC3E}">
        <p14:creationId xmlns:p14="http://schemas.microsoft.com/office/powerpoint/2010/main" val="21766543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60375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Slide Number Placeholder 3">
            <a:extLst>
              <a:ext uri="{FF2B5EF4-FFF2-40B4-BE49-F238E27FC236}">
                <a16:creationId xmlns:a16="http://schemas.microsoft.com/office/drawing/2014/main" id="{8CE95DF6-3826-41A3-B338-3D30303616B0}"/>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tint val="75000"/>
                  </a:schemeClr>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solidFill>
                  <a:schemeClr val="tx1"/>
                </a:solidFill>
              </a:rPr>
              <a:pPr/>
              <a:t>‹#›</a:t>
            </a:fld>
            <a:endParaRPr lang="en-US" dirty="0">
              <a:solidFill>
                <a:schemeClr val="tx1"/>
              </a:solidFill>
            </a:endParaRPr>
          </a:p>
        </p:txBody>
      </p:sp>
      <p:sp>
        <p:nvSpPr>
          <p:cNvPr id="8" name="Footer Placeholder 4">
            <a:extLst>
              <a:ext uri="{FF2B5EF4-FFF2-40B4-BE49-F238E27FC236}">
                <a16:creationId xmlns:a16="http://schemas.microsoft.com/office/drawing/2014/main" id="{B7C2826C-F9FA-4241-8C6D-91F0864D31F8}"/>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tint val="75000"/>
                  </a:schemeClr>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solidFill>
                  <a:schemeClr val="tx1"/>
                </a:solidFill>
              </a:rPr>
              <a:t>Copyright ©2022 John Wiley &amp; Sons, Inc.</a:t>
            </a:r>
            <a:endParaRPr lang="en-US" dirty="0">
              <a:solidFill>
                <a:schemeClr val="tx1"/>
              </a:solidFill>
            </a:endParaRPr>
          </a:p>
        </p:txBody>
      </p:sp>
    </p:spTree>
    <p:extLst>
      <p:ext uri="{BB962C8B-B14F-4D97-AF65-F5344CB8AC3E}">
        <p14:creationId xmlns:p14="http://schemas.microsoft.com/office/powerpoint/2010/main" val="2539791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19050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04800" y="3810000"/>
            <a:ext cx="8534400" cy="19050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10410356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7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12954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04800" y="3200400"/>
            <a:ext cx="8534400" cy="130114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4653941"/>
            <a:ext cx="8534400" cy="130114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3379731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8382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2667000"/>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350191"/>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146405"/>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876945"/>
            <a:ext cx="32766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4038600" y="5642858"/>
            <a:ext cx="32766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962400" y="4929367"/>
            <a:ext cx="32766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457200" y="5778210"/>
            <a:ext cx="32766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Slide Number Placeholder 3">
            <a:extLst>
              <a:ext uri="{FF2B5EF4-FFF2-40B4-BE49-F238E27FC236}">
                <a16:creationId xmlns:a16="http://schemas.microsoft.com/office/drawing/2014/main" id="{6305717E-4939-4F5A-A734-39A08AB3A552}"/>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tint val="75000"/>
                  </a:schemeClr>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solidFill>
                  <a:schemeClr val="tx1"/>
                </a:solidFill>
              </a:rPr>
              <a:pPr/>
              <a:t>‹#›</a:t>
            </a:fld>
            <a:endParaRPr lang="en-US" dirty="0">
              <a:solidFill>
                <a:schemeClr val="tx1"/>
              </a:solidFill>
            </a:endParaRPr>
          </a:p>
        </p:txBody>
      </p:sp>
      <p:sp>
        <p:nvSpPr>
          <p:cNvPr id="15" name="Footer Placeholder 4">
            <a:extLst>
              <a:ext uri="{FF2B5EF4-FFF2-40B4-BE49-F238E27FC236}">
                <a16:creationId xmlns:a16="http://schemas.microsoft.com/office/drawing/2014/main" id="{CAFC1335-FF08-4F29-BD7F-C8AC37B44488}"/>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tint val="75000"/>
                  </a:schemeClr>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solidFill>
                  <a:schemeClr val="tx1"/>
                </a:solidFill>
              </a:rPr>
              <a:t>Copyright ©2022 John Wiley &amp; Sons, Inc.</a:t>
            </a:r>
            <a:endParaRPr lang="en-US" dirty="0">
              <a:solidFill>
                <a:schemeClr val="tx1"/>
              </a:solidFill>
            </a:endParaRPr>
          </a:p>
        </p:txBody>
      </p:sp>
    </p:spTree>
    <p:extLst>
      <p:ext uri="{BB962C8B-B14F-4D97-AF65-F5344CB8AC3E}">
        <p14:creationId xmlns:p14="http://schemas.microsoft.com/office/powerpoint/2010/main" val="42239602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34001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2133600"/>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2497666"/>
            <a:ext cx="8534400" cy="299595"/>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2853265"/>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3183466"/>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3505200"/>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04800" y="3860799"/>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304800" y="4196846"/>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304800" y="4535514"/>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5" name="Content Placeholder"/>
          <p:cNvSpPr>
            <a:spLocks noGrp="1"/>
          </p:cNvSpPr>
          <p:nvPr>
            <p:ph sz="quarter" idx="25"/>
          </p:nvPr>
        </p:nvSpPr>
        <p:spPr>
          <a:xfrm>
            <a:off x="304800" y="4868330"/>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6" name="Content Placeholder"/>
          <p:cNvSpPr>
            <a:spLocks noGrp="1"/>
          </p:cNvSpPr>
          <p:nvPr>
            <p:ph sz="quarter" idx="26"/>
          </p:nvPr>
        </p:nvSpPr>
        <p:spPr>
          <a:xfrm>
            <a:off x="304800" y="5198531"/>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17" name="Content Placeholder"/>
          <p:cNvSpPr>
            <a:spLocks noGrp="1"/>
          </p:cNvSpPr>
          <p:nvPr>
            <p:ph sz="quarter" idx="27"/>
          </p:nvPr>
        </p:nvSpPr>
        <p:spPr>
          <a:xfrm>
            <a:off x="304800" y="5520321"/>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8" name="Content Placeholder"/>
          <p:cNvSpPr>
            <a:spLocks noGrp="1"/>
          </p:cNvSpPr>
          <p:nvPr>
            <p:ph sz="quarter" idx="28"/>
          </p:nvPr>
        </p:nvSpPr>
        <p:spPr>
          <a:xfrm>
            <a:off x="304800" y="5836846"/>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9261467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5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82105"/>
            <a:ext cx="8534400" cy="28100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2095809"/>
            <a:ext cx="8534400" cy="260228"/>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2394000"/>
            <a:ext cx="8534400" cy="247599"/>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2675467"/>
            <a:ext cx="8534400" cy="23657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2942472"/>
            <a:ext cx="8534400" cy="260228"/>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3242732"/>
            <a:ext cx="8534400" cy="23657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04800" y="3505200"/>
            <a:ext cx="8534400" cy="23657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304800" y="3772210"/>
            <a:ext cx="8534400" cy="260228"/>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304800" y="4057768"/>
            <a:ext cx="8534400" cy="260228"/>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5" name="Content Placeholder"/>
          <p:cNvSpPr>
            <a:spLocks noGrp="1"/>
          </p:cNvSpPr>
          <p:nvPr>
            <p:ph sz="quarter" idx="25"/>
          </p:nvPr>
        </p:nvSpPr>
        <p:spPr>
          <a:xfrm>
            <a:off x="304800" y="4351864"/>
            <a:ext cx="8534400" cy="260228"/>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6" name="Content Placeholder"/>
          <p:cNvSpPr>
            <a:spLocks noGrp="1"/>
          </p:cNvSpPr>
          <p:nvPr>
            <p:ph sz="quarter" idx="26"/>
          </p:nvPr>
        </p:nvSpPr>
        <p:spPr>
          <a:xfrm>
            <a:off x="304800" y="4639730"/>
            <a:ext cx="8534400" cy="260228"/>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17" name="Content Placeholder"/>
          <p:cNvSpPr>
            <a:spLocks noGrp="1"/>
          </p:cNvSpPr>
          <p:nvPr>
            <p:ph sz="quarter" idx="27"/>
          </p:nvPr>
        </p:nvSpPr>
        <p:spPr>
          <a:xfrm>
            <a:off x="304800" y="4936063"/>
            <a:ext cx="8534400" cy="215065"/>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8" name="Content Placeholder"/>
          <p:cNvSpPr>
            <a:spLocks noGrp="1"/>
          </p:cNvSpPr>
          <p:nvPr>
            <p:ph sz="quarter" idx="28"/>
          </p:nvPr>
        </p:nvSpPr>
        <p:spPr>
          <a:xfrm>
            <a:off x="304800" y="5182093"/>
            <a:ext cx="8534400" cy="23657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9" name="Content Placeholder"/>
          <p:cNvSpPr>
            <a:spLocks noGrp="1"/>
          </p:cNvSpPr>
          <p:nvPr>
            <p:ph sz="quarter" idx="29"/>
          </p:nvPr>
        </p:nvSpPr>
        <p:spPr>
          <a:xfrm>
            <a:off x="304800" y="5452529"/>
            <a:ext cx="8534400" cy="215065"/>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0" name="Content Placeholder"/>
          <p:cNvSpPr>
            <a:spLocks noGrp="1"/>
          </p:cNvSpPr>
          <p:nvPr>
            <p:ph sz="quarter" idx="30"/>
          </p:nvPr>
        </p:nvSpPr>
        <p:spPr>
          <a:xfrm>
            <a:off x="304800" y="5705077"/>
            <a:ext cx="8534400" cy="19551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1" name="Content Placeholder"/>
          <p:cNvSpPr>
            <a:spLocks noGrp="1"/>
          </p:cNvSpPr>
          <p:nvPr>
            <p:ph sz="quarter" idx="31"/>
          </p:nvPr>
        </p:nvSpPr>
        <p:spPr>
          <a:xfrm>
            <a:off x="304800" y="5931560"/>
            <a:ext cx="8534400" cy="19551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7825899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3810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2184402"/>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2548787"/>
            <a:ext cx="8534400" cy="32955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2929465"/>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3293534"/>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3666067"/>
            <a:ext cx="8534400" cy="34636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04800" y="4055534"/>
            <a:ext cx="8534400" cy="34636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304800" y="4454236"/>
            <a:ext cx="8534400" cy="34636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304800" y="4835236"/>
            <a:ext cx="8534400" cy="34636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5" name="Content Placeholder"/>
          <p:cNvSpPr>
            <a:spLocks noGrp="1"/>
          </p:cNvSpPr>
          <p:nvPr>
            <p:ph sz="quarter" idx="25"/>
          </p:nvPr>
        </p:nvSpPr>
        <p:spPr>
          <a:xfrm>
            <a:off x="304800" y="5223932"/>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6" name="Content Placeholder"/>
          <p:cNvSpPr>
            <a:spLocks noGrp="1"/>
          </p:cNvSpPr>
          <p:nvPr>
            <p:ph sz="quarter" idx="26"/>
          </p:nvPr>
        </p:nvSpPr>
        <p:spPr>
          <a:xfrm>
            <a:off x="304800" y="5587579"/>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7" name="Content Placeholder"/>
          <p:cNvSpPr>
            <a:spLocks noGrp="1"/>
          </p:cNvSpPr>
          <p:nvPr>
            <p:ph sz="quarter" idx="27"/>
          </p:nvPr>
        </p:nvSpPr>
        <p:spPr>
          <a:xfrm>
            <a:off x="304800" y="5955031"/>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8" name="Content Placeholder"/>
          <p:cNvSpPr>
            <a:spLocks noGrp="1"/>
          </p:cNvSpPr>
          <p:nvPr>
            <p:ph sz="quarter" idx="28"/>
          </p:nvPr>
        </p:nvSpPr>
        <p:spPr>
          <a:xfrm>
            <a:off x="6905665" y="-457200"/>
            <a:ext cx="1857335" cy="55782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9" name="Content Placeholder"/>
          <p:cNvSpPr>
            <a:spLocks noGrp="1"/>
          </p:cNvSpPr>
          <p:nvPr>
            <p:ph sz="quarter" idx="29"/>
          </p:nvPr>
        </p:nvSpPr>
        <p:spPr>
          <a:xfrm>
            <a:off x="6905665" y="-76200"/>
            <a:ext cx="1857335" cy="55782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0" name="Content Placeholder"/>
          <p:cNvSpPr>
            <a:spLocks noGrp="1"/>
          </p:cNvSpPr>
          <p:nvPr>
            <p:ph sz="quarter" idx="30"/>
          </p:nvPr>
        </p:nvSpPr>
        <p:spPr>
          <a:xfrm>
            <a:off x="4953000" y="-457200"/>
            <a:ext cx="1857335" cy="55782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1" name="Content Placeholder"/>
          <p:cNvSpPr>
            <a:spLocks noGrp="1"/>
          </p:cNvSpPr>
          <p:nvPr>
            <p:ph sz="quarter" idx="31"/>
          </p:nvPr>
        </p:nvSpPr>
        <p:spPr>
          <a:xfrm>
            <a:off x="4953000" y="-76200"/>
            <a:ext cx="1857335" cy="55782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2" name="Content Placeholder"/>
          <p:cNvSpPr>
            <a:spLocks noGrp="1"/>
          </p:cNvSpPr>
          <p:nvPr>
            <p:ph sz="quarter" idx="32"/>
          </p:nvPr>
        </p:nvSpPr>
        <p:spPr>
          <a:xfrm>
            <a:off x="2867065" y="-533400"/>
            <a:ext cx="1857335" cy="55782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3" name="Content Placeholder"/>
          <p:cNvSpPr>
            <a:spLocks noGrp="1"/>
          </p:cNvSpPr>
          <p:nvPr>
            <p:ph sz="quarter" idx="33"/>
          </p:nvPr>
        </p:nvSpPr>
        <p:spPr>
          <a:xfrm>
            <a:off x="2850132" y="-9445"/>
            <a:ext cx="1857335" cy="55782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6" name="Slide Number Placeholder 3">
            <a:extLst>
              <a:ext uri="{FF2B5EF4-FFF2-40B4-BE49-F238E27FC236}">
                <a16:creationId xmlns:a16="http://schemas.microsoft.com/office/drawing/2014/main" id="{A6FAD665-3574-49A6-B9FB-D039A91F8EC2}"/>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tint val="75000"/>
                  </a:schemeClr>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solidFill>
                  <a:schemeClr val="tx1"/>
                </a:solidFill>
              </a:rPr>
              <a:pPr/>
              <a:t>‹#›</a:t>
            </a:fld>
            <a:endParaRPr lang="en-US" dirty="0">
              <a:solidFill>
                <a:schemeClr val="tx1"/>
              </a:solidFill>
            </a:endParaRPr>
          </a:p>
        </p:txBody>
      </p:sp>
      <p:sp>
        <p:nvSpPr>
          <p:cNvPr id="37" name="Footer Placeholder 4">
            <a:extLst>
              <a:ext uri="{FF2B5EF4-FFF2-40B4-BE49-F238E27FC236}">
                <a16:creationId xmlns:a16="http://schemas.microsoft.com/office/drawing/2014/main" id="{2EF5F1EC-F0DD-470D-82A3-18E25C4D38D8}"/>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tint val="75000"/>
                  </a:schemeClr>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solidFill>
                  <a:schemeClr val="tx1"/>
                </a:solidFill>
              </a:rPr>
              <a:t>Copyright ©2022 John Wiley &amp; Sons, Inc.</a:t>
            </a:r>
            <a:endParaRPr lang="en-US" dirty="0">
              <a:solidFill>
                <a:schemeClr val="tx1"/>
              </a:solidFill>
            </a:endParaRPr>
          </a:p>
        </p:txBody>
      </p:sp>
    </p:spTree>
    <p:extLst>
      <p:ext uri="{BB962C8B-B14F-4D97-AF65-F5344CB8AC3E}">
        <p14:creationId xmlns:p14="http://schemas.microsoft.com/office/powerpoint/2010/main" val="30093637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761999"/>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3208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04800" y="2438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200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038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800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556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9325430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60375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2"/>
          <p:cNvSpPr>
            <a:spLocks noGrp="1"/>
          </p:cNvSpPr>
          <p:nvPr>
            <p:ph sz="quarter" idx="17"/>
          </p:nvPr>
        </p:nvSpPr>
        <p:spPr>
          <a:xfrm>
            <a:off x="4724400" y="1752600"/>
            <a:ext cx="4114800" cy="460375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p>
            <a:r>
              <a:rPr lang="en-IN" dirty="0"/>
              <a:t>Copyright ©2014 John Wiley &amp; Sons, Inc.</a:t>
            </a:r>
            <a:endParaRPr lang="en-US" dirty="0"/>
          </a:p>
        </p:txBody>
      </p:sp>
    </p:spTree>
    <p:extLst>
      <p:ext uri="{BB962C8B-B14F-4D97-AF65-F5344CB8AC3E}">
        <p14:creationId xmlns:p14="http://schemas.microsoft.com/office/powerpoint/2010/main" val="12647604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1"/>
          <p:cNvSpPr>
            <a:spLocks noGrp="1"/>
          </p:cNvSpPr>
          <p:nvPr>
            <p:ph sz="quarter" idx="16"/>
          </p:nvPr>
        </p:nvSpPr>
        <p:spPr>
          <a:xfrm>
            <a:off x="152400" y="2214277"/>
            <a:ext cx="8458200" cy="104091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2"/>
          <p:cNvSpPr>
            <a:spLocks noGrp="1"/>
          </p:cNvSpPr>
          <p:nvPr>
            <p:ph sz="quarter" idx="17"/>
          </p:nvPr>
        </p:nvSpPr>
        <p:spPr>
          <a:xfrm>
            <a:off x="152400" y="3581400"/>
            <a:ext cx="8686800" cy="10668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p>
            <a:r>
              <a:rPr lang="en-IN" dirty="0"/>
              <a:t>Copyright ©2014 John Wiley &amp; Sons, Inc.</a:t>
            </a:r>
            <a:endParaRPr lang="en-US" dirty="0"/>
          </a:p>
        </p:txBody>
      </p:sp>
      <p:sp>
        <p:nvSpPr>
          <p:cNvPr id="8" name="Content Placeholder 1"/>
          <p:cNvSpPr>
            <a:spLocks noGrp="1"/>
          </p:cNvSpPr>
          <p:nvPr>
            <p:ph sz="quarter" idx="18"/>
          </p:nvPr>
        </p:nvSpPr>
        <p:spPr>
          <a:xfrm>
            <a:off x="152400" y="4963341"/>
            <a:ext cx="8458200" cy="980259"/>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17503515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6132984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Key Term: Version B">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762001"/>
            <a:ext cx="8534400" cy="761999"/>
          </a:xfrm>
        </p:spPr>
        <p:txBody>
          <a:bodyPr/>
          <a:lstStyle>
            <a:lvl1pPr>
              <a:defRPr b="1"/>
            </a:lvl1pPr>
          </a:lstStyle>
          <a:p>
            <a:r>
              <a:rPr lang="en-US" dirty="0"/>
              <a:t>Anatomy and Physiology Defined</a:t>
            </a:r>
          </a:p>
        </p:txBody>
      </p:sp>
      <p:sp>
        <p:nvSpPr>
          <p:cNvPr id="7" name="Definition of Key Term"/>
          <p:cNvSpPr>
            <a:spLocks noGrp="1"/>
          </p:cNvSpPr>
          <p:nvPr>
            <p:ph sz="quarter" idx="15" hasCustomPrompt="1"/>
          </p:nvPr>
        </p:nvSpPr>
        <p:spPr>
          <a:xfrm>
            <a:off x="304800" y="1905000"/>
            <a:ext cx="8534400" cy="914400"/>
          </a:xfrm>
          <a:prstGeom prst="rect">
            <a:avLst/>
          </a:prstGeom>
        </p:spPr>
        <p:txBody>
          <a:bodyPr/>
          <a:lstStyle>
            <a:lvl1pPr marL="292608" indent="-292608">
              <a:spcBef>
                <a:spcPts val="1000"/>
              </a:spcBef>
              <a:buClr>
                <a:schemeClr val="accent2"/>
              </a:buClr>
              <a:buFont typeface="Arial" charset="0"/>
              <a:buChar char="•"/>
              <a:defRPr sz="28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6" name="Definition of Key Term"/>
          <p:cNvSpPr>
            <a:spLocks noGrp="1"/>
          </p:cNvSpPr>
          <p:nvPr>
            <p:ph sz="quarter" idx="16" hasCustomPrompt="1"/>
          </p:nvPr>
        </p:nvSpPr>
        <p:spPr>
          <a:xfrm>
            <a:off x="304800" y="3276600"/>
            <a:ext cx="8534400" cy="762000"/>
          </a:xfrm>
          <a:prstGeom prst="rect">
            <a:avLst/>
          </a:prstGeom>
        </p:spPr>
        <p:txBody>
          <a:bodyPr/>
          <a:lstStyle>
            <a:lvl1pPr marL="292608" indent="-292608">
              <a:spcBef>
                <a:spcPts val="1000"/>
              </a:spcBef>
              <a:buClr>
                <a:schemeClr val="accent2"/>
              </a:buClr>
              <a:buFont typeface="Arial" charset="0"/>
              <a:buChar char="•"/>
              <a:defRPr sz="28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8" name="Definition of Key Term"/>
          <p:cNvSpPr>
            <a:spLocks noGrp="1"/>
          </p:cNvSpPr>
          <p:nvPr>
            <p:ph sz="quarter" idx="17" hasCustomPrompt="1"/>
          </p:nvPr>
        </p:nvSpPr>
        <p:spPr>
          <a:xfrm>
            <a:off x="304800" y="4267200"/>
            <a:ext cx="8534400" cy="762000"/>
          </a:xfrm>
          <a:prstGeom prst="rect">
            <a:avLst/>
          </a:prstGeom>
        </p:spPr>
        <p:txBody>
          <a:bodyPr/>
          <a:lstStyle>
            <a:lvl1pPr marL="292608" indent="-292608">
              <a:spcBef>
                <a:spcPts val="1000"/>
              </a:spcBef>
              <a:buClr>
                <a:schemeClr val="accent2"/>
              </a:buClr>
              <a:buFont typeface="Arial" charset="0"/>
              <a:buChar char="•"/>
              <a:defRPr sz="28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Tree>
    <p:extLst>
      <p:ext uri="{BB962C8B-B14F-4D97-AF65-F5344CB8AC3E}">
        <p14:creationId xmlns:p14="http://schemas.microsoft.com/office/powerpoint/2010/main" val="16601154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3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33001588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4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0100885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5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1421084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6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761999"/>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3208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04800" y="2438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200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038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7582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5435598"/>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13266" y="56726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465666" y="58250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618066" y="59774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133865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7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761999"/>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3208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04800" y="2438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200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038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7582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5435598"/>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13266" y="56726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465666" y="58250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618066" y="59774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191733554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6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16038401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7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10824642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Image Slide: Version A">
    <p:spTree>
      <p:nvGrpSpPr>
        <p:cNvPr id="1" name=""/>
        <p:cNvGrpSpPr/>
        <p:nvPr/>
      </p:nvGrpSpPr>
      <p:grpSpPr>
        <a:xfrm>
          <a:off x="0" y="0"/>
          <a:ext cx="0" cy="0"/>
          <a:chOff x="0" y="0"/>
          <a:chExt cx="0" cy="0"/>
        </a:xfrm>
      </p:grpSpPr>
      <p:sp>
        <p:nvSpPr>
          <p:cNvPr id="6" name="Title 1"/>
          <p:cNvSpPr>
            <a:spLocks noGrp="1"/>
          </p:cNvSpPr>
          <p:nvPr>
            <p:ph type="title"/>
          </p:nvPr>
        </p:nvSpPr>
        <p:spPr>
          <a:xfrm>
            <a:off x="304800" y="5410201"/>
            <a:ext cx="8534400" cy="380999"/>
          </a:xfrm>
          <a:prstGeom prst="rect">
            <a:avLst/>
          </a:prstGeom>
        </p:spPr>
        <p:txBody>
          <a:bodyPr/>
          <a:lstStyle>
            <a:lvl1pPr>
              <a:defRPr sz="2000">
                <a:latin typeface="Times New Roman" charset="0"/>
                <a:ea typeface="Times New Roman" charset="0"/>
                <a:cs typeface="Times New Roman" charset="0"/>
              </a:defRPr>
            </a:lvl1pPr>
          </a:lstStyle>
          <a:p>
            <a:r>
              <a:rPr lang="en-US" dirty="0"/>
              <a:t>Click to edit Master title style</a:t>
            </a:r>
          </a:p>
        </p:txBody>
      </p:sp>
      <p:sp>
        <p:nvSpPr>
          <p:cNvPr id="5" name="Content Placeholder 2"/>
          <p:cNvSpPr>
            <a:spLocks noGrp="1"/>
          </p:cNvSpPr>
          <p:nvPr>
            <p:ph idx="1"/>
          </p:nvPr>
        </p:nvSpPr>
        <p:spPr>
          <a:xfrm>
            <a:off x="304800" y="609601"/>
            <a:ext cx="8534400" cy="4726179"/>
          </a:xfrm>
          <a:prstGeom prst="rect">
            <a:avLst/>
          </a:prstGeom>
        </p:spPr>
        <p:txBody>
          <a:bodyPr/>
          <a:lstStyle>
            <a:lvl1pPr marL="0" indent="0">
              <a:buNone/>
              <a:defRPr b="0" i="0">
                <a:latin typeface="Times New Roman" charset="0"/>
                <a:ea typeface="Times New Roman" charset="0"/>
                <a:cs typeface="Times New Roman" charset="0"/>
              </a:defRPr>
            </a:lvl1pPr>
          </a:lstStyle>
          <a:p>
            <a:pPr lvl="0"/>
            <a:endParaRPr lang="en-US" dirty="0"/>
          </a:p>
        </p:txBody>
      </p:sp>
      <p:sp>
        <p:nvSpPr>
          <p:cNvPr id="8" name="Content Placeholder 7"/>
          <p:cNvSpPr>
            <a:spLocks noGrp="1"/>
          </p:cNvSpPr>
          <p:nvPr>
            <p:ph sz="quarter" idx="12"/>
          </p:nvPr>
        </p:nvSpPr>
        <p:spPr>
          <a:xfrm>
            <a:off x="304800" y="5791200"/>
            <a:ext cx="8534400" cy="565150"/>
          </a:xfrm>
          <a:prstGeom prst="rect">
            <a:avLst/>
          </a:prstGeom>
        </p:spPr>
        <p:txBody>
          <a:bodyPr/>
          <a:lstStyle>
            <a:lvl1pPr marL="0" indent="0">
              <a:buNone/>
              <a:defRPr sz="2000" b="0" i="0">
                <a:latin typeface="Times New Roman" charset="0"/>
                <a:ea typeface="Times New Roman" charset="0"/>
                <a:cs typeface="Times New Roman" charset="0"/>
              </a:defRPr>
            </a:lvl1pPr>
          </a:lstStyle>
          <a:p>
            <a:pPr lvl="0"/>
            <a:endParaRPr lang="en-US" dirty="0"/>
          </a:p>
        </p:txBody>
      </p:sp>
      <p:sp>
        <p:nvSpPr>
          <p:cNvPr id="4" name="Slide Number Placeholder 3"/>
          <p:cNvSpPr>
            <a:spLocks noGrp="1"/>
          </p:cNvSpPr>
          <p:nvPr>
            <p:ph type="sldNum" sz="quarter" idx="11"/>
          </p:nvPr>
        </p:nvSpPr>
        <p:spPr>
          <a:xfrm>
            <a:off x="6457950" y="6356350"/>
            <a:ext cx="2381250" cy="365125"/>
          </a:xfrm>
        </p:spPr>
        <p:txBody>
          <a:bodyPr/>
          <a:lstStyle/>
          <a:p>
            <a:fld id="{43DD970A-8A59-5645-997B-8F1EF841716D}" type="slidenum">
              <a:rPr lang="en-US" smtClean="0"/>
              <a:t>‹#›</a:t>
            </a:fld>
            <a:endParaRPr lang="en-US"/>
          </a:p>
        </p:txBody>
      </p:sp>
      <p:sp>
        <p:nvSpPr>
          <p:cNvPr id="3" name="Footer Placeholder 2"/>
          <p:cNvSpPr>
            <a:spLocks noGrp="1"/>
          </p:cNvSpPr>
          <p:nvPr>
            <p:ph type="ftr" sz="quarter" idx="10"/>
          </p:nvPr>
        </p:nvSpPr>
        <p:spPr/>
        <p:txBody>
          <a:bodyPr/>
          <a:lstStyle/>
          <a:p>
            <a:r>
              <a:rPr lang="en-IN" dirty="0"/>
              <a:t>Copyright ©2014 John Wiley &amp; Sons, Inc.</a:t>
            </a:r>
            <a:endParaRPr lang="en-US" dirty="0"/>
          </a:p>
        </p:txBody>
      </p:sp>
    </p:spTree>
    <p:extLst>
      <p:ext uri="{BB962C8B-B14F-4D97-AF65-F5344CB8AC3E}">
        <p14:creationId xmlns:p14="http://schemas.microsoft.com/office/powerpoint/2010/main" val="152105746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Image Slide: Version B">
    <p:spTree>
      <p:nvGrpSpPr>
        <p:cNvPr id="1" name=""/>
        <p:cNvGrpSpPr/>
        <p:nvPr/>
      </p:nvGrpSpPr>
      <p:grpSpPr>
        <a:xfrm>
          <a:off x="0" y="0"/>
          <a:ext cx="0" cy="0"/>
          <a:chOff x="0" y="0"/>
          <a:chExt cx="0" cy="0"/>
        </a:xfrm>
      </p:grpSpPr>
      <p:sp>
        <p:nvSpPr>
          <p:cNvPr id="2" name="Title 1"/>
          <p:cNvSpPr>
            <a:spLocks noGrp="1"/>
          </p:cNvSpPr>
          <p:nvPr>
            <p:ph type="title"/>
          </p:nvPr>
        </p:nvSpPr>
        <p:spPr>
          <a:xfrm>
            <a:off x="304800" y="5961253"/>
            <a:ext cx="8534400" cy="320675"/>
          </a:xfrm>
          <a:prstGeom prst="rect">
            <a:avLst/>
          </a:prstGeom>
        </p:spPr>
        <p:txBody>
          <a:bodyPr/>
          <a:lstStyle>
            <a:lvl1pPr algn="ctr">
              <a:defRPr>
                <a:latin typeface="Times New Roman" charset="0"/>
                <a:ea typeface="Times New Roman" charset="0"/>
                <a:cs typeface="Times New Roman" charset="0"/>
              </a:defRPr>
            </a:lvl1pPr>
          </a:lstStyle>
          <a:p>
            <a:r>
              <a:rPr lang="en-US" dirty="0"/>
              <a:t>Click to edit Master title style</a:t>
            </a:r>
          </a:p>
        </p:txBody>
      </p:sp>
      <p:sp>
        <p:nvSpPr>
          <p:cNvPr id="3" name="Content Placeholder 2"/>
          <p:cNvSpPr>
            <a:spLocks noGrp="1"/>
          </p:cNvSpPr>
          <p:nvPr>
            <p:ph idx="1"/>
          </p:nvPr>
        </p:nvSpPr>
        <p:spPr>
          <a:xfrm>
            <a:off x="304800" y="609601"/>
            <a:ext cx="8534400" cy="5277230"/>
          </a:xfrm>
          <a:prstGeom prst="rect">
            <a:avLst/>
          </a:prstGeom>
        </p:spPr>
        <p:txBody>
          <a:bodyPr/>
          <a:lstStyle>
            <a:lvl1pPr marL="0" indent="0">
              <a:buNone/>
              <a:defRPr b="0" i="0">
                <a:latin typeface="Times New Roman" charset="0"/>
                <a:ea typeface="Times New Roman" charset="0"/>
                <a:cs typeface="Times New Roman" charset="0"/>
              </a:defRPr>
            </a:lvl1pPr>
          </a:lstStyle>
          <a:p>
            <a:pPr lvl="0"/>
            <a:endParaRPr lang="en-US" dirty="0"/>
          </a:p>
        </p:txBody>
      </p:sp>
      <p:sp>
        <p:nvSpPr>
          <p:cNvPr id="6" name="Slide Number Placeholder 5"/>
          <p:cNvSpPr>
            <a:spLocks noGrp="1"/>
          </p:cNvSpPr>
          <p:nvPr>
            <p:ph type="sldNum" sz="quarter" idx="12"/>
          </p:nvPr>
        </p:nvSpPr>
        <p:spPr>
          <a:xfrm>
            <a:off x="6457950" y="6356350"/>
            <a:ext cx="2381250" cy="365125"/>
          </a:xfrm>
        </p:spPr>
        <p:txBody>
          <a:bodyPr/>
          <a:lstStyle/>
          <a:p>
            <a:fld id="{43DD970A-8A59-5645-997B-8F1EF841716D}" type="slidenum">
              <a:rPr lang="en-US" smtClean="0"/>
              <a:t>‹#›</a:t>
            </a:fld>
            <a:endParaRPr lang="en-US"/>
          </a:p>
        </p:txBody>
      </p:sp>
      <p:sp>
        <p:nvSpPr>
          <p:cNvPr id="5" name="Footer Placeholder 4"/>
          <p:cNvSpPr>
            <a:spLocks noGrp="1"/>
          </p:cNvSpPr>
          <p:nvPr>
            <p:ph type="ftr" sz="quarter" idx="11"/>
          </p:nvPr>
        </p:nvSpPr>
        <p:spPr/>
        <p:txBody>
          <a:bodyPr/>
          <a:lstStyle/>
          <a:p>
            <a:r>
              <a:rPr lang="en-IN" dirty="0"/>
              <a:t>Copyright ©2014 John Wiley &amp; Sons, Inc.</a:t>
            </a:r>
            <a:endParaRPr lang="en-US" dirty="0"/>
          </a:p>
        </p:txBody>
      </p:sp>
    </p:spTree>
    <p:extLst>
      <p:ext uri="{BB962C8B-B14F-4D97-AF65-F5344CB8AC3E}">
        <p14:creationId xmlns:p14="http://schemas.microsoft.com/office/powerpoint/2010/main" val="5716864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11" name="Content Placeholder 10"/>
          <p:cNvSpPr>
            <a:spLocks noGrp="1"/>
          </p:cNvSpPr>
          <p:nvPr>
            <p:ph sz="quarter" idx="16"/>
          </p:nvPr>
        </p:nvSpPr>
        <p:spPr>
          <a:xfrm>
            <a:off x="304800" y="1752600"/>
            <a:ext cx="8534400" cy="14478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9" name="Content"/>
          <p:cNvSpPr>
            <a:spLocks noGrp="1"/>
          </p:cNvSpPr>
          <p:nvPr>
            <p:ph sz="quarter" idx="17" hasCustomPrompt="1"/>
          </p:nvPr>
        </p:nvSpPr>
        <p:spPr>
          <a:xfrm>
            <a:off x="304800" y="37338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Tree>
    <p:extLst>
      <p:ext uri="{BB962C8B-B14F-4D97-AF65-F5344CB8AC3E}">
        <p14:creationId xmlns:p14="http://schemas.microsoft.com/office/powerpoint/2010/main" val="4733766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Section for Figure">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11" name="Content Placeholder 10"/>
          <p:cNvSpPr>
            <a:spLocks noGrp="1"/>
          </p:cNvSpPr>
          <p:nvPr>
            <p:ph sz="quarter" idx="16"/>
          </p:nvPr>
        </p:nvSpPr>
        <p:spPr>
          <a:xfrm>
            <a:off x="304800" y="1752600"/>
            <a:ext cx="8534400" cy="9144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cNvSpPr>
            <a:spLocks noGrp="1"/>
          </p:cNvSpPr>
          <p:nvPr>
            <p:ph sz="quarter" idx="15" hasCustomPrompt="1"/>
          </p:nvPr>
        </p:nvSpPr>
        <p:spPr>
          <a:xfrm>
            <a:off x="296333" y="3733800"/>
            <a:ext cx="8534400" cy="6858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9" name="Content"/>
          <p:cNvSpPr>
            <a:spLocks noGrp="1"/>
          </p:cNvSpPr>
          <p:nvPr>
            <p:ph sz="quarter" idx="17" hasCustomPrompt="1"/>
          </p:nvPr>
        </p:nvSpPr>
        <p:spPr>
          <a:xfrm>
            <a:off x="296333" y="2819400"/>
            <a:ext cx="8534400" cy="6858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10" name="Content"/>
          <p:cNvSpPr>
            <a:spLocks noGrp="1"/>
          </p:cNvSpPr>
          <p:nvPr>
            <p:ph sz="quarter" idx="18" hasCustomPrompt="1"/>
          </p:nvPr>
        </p:nvSpPr>
        <p:spPr>
          <a:xfrm>
            <a:off x="296333" y="5486399"/>
            <a:ext cx="8534400" cy="6858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12" name="Content"/>
          <p:cNvSpPr>
            <a:spLocks noGrp="1"/>
          </p:cNvSpPr>
          <p:nvPr>
            <p:ph sz="quarter" idx="19" hasCustomPrompt="1"/>
          </p:nvPr>
        </p:nvSpPr>
        <p:spPr>
          <a:xfrm>
            <a:off x="296333" y="4571999"/>
            <a:ext cx="8534400" cy="6858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13" name="Slide Number Placeholder 3">
            <a:extLst>
              <a:ext uri="{FF2B5EF4-FFF2-40B4-BE49-F238E27FC236}">
                <a16:creationId xmlns:a16="http://schemas.microsoft.com/office/drawing/2014/main" id="{6351097D-ED0E-4CB7-92F5-ED57A16ADEAA}"/>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14" name="Footer Placeholder 4">
            <a:extLst>
              <a:ext uri="{FF2B5EF4-FFF2-40B4-BE49-F238E27FC236}">
                <a16:creationId xmlns:a16="http://schemas.microsoft.com/office/drawing/2014/main" id="{7393DF32-818C-4DFD-95F7-1A12A5AC8C72}"/>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336626497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Section for Figure">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11" name="Content Placeholder 10"/>
          <p:cNvSpPr>
            <a:spLocks noGrp="1"/>
          </p:cNvSpPr>
          <p:nvPr>
            <p:ph sz="quarter" idx="16"/>
          </p:nvPr>
        </p:nvSpPr>
        <p:spPr>
          <a:xfrm>
            <a:off x="304800" y="1752600"/>
            <a:ext cx="8534400" cy="156845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cNvSpPr>
            <a:spLocks noGrp="1"/>
          </p:cNvSpPr>
          <p:nvPr>
            <p:ph sz="quarter" idx="15" hasCustomPrompt="1"/>
          </p:nvPr>
        </p:nvSpPr>
        <p:spPr>
          <a:xfrm>
            <a:off x="304800" y="3580871"/>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IN" dirty="0"/>
              <a:t>Copyright ©2014 John Wiley &amp; Sons, Inc.</a:t>
            </a:r>
            <a:endParaRPr lang="en-US" dirty="0"/>
          </a:p>
        </p:txBody>
      </p:sp>
      <p:sp>
        <p:nvSpPr>
          <p:cNvPr id="9" name="Content"/>
          <p:cNvSpPr>
            <a:spLocks noGrp="1"/>
          </p:cNvSpPr>
          <p:nvPr>
            <p:ph sz="quarter" idx="17" hasCustomPrompt="1"/>
          </p:nvPr>
        </p:nvSpPr>
        <p:spPr>
          <a:xfrm>
            <a:off x="338667" y="5009092"/>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Tree>
    <p:extLst>
      <p:ext uri="{BB962C8B-B14F-4D97-AF65-F5344CB8AC3E}">
        <p14:creationId xmlns:p14="http://schemas.microsoft.com/office/powerpoint/2010/main" val="320049876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60375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Slide Number Placeholder 3">
            <a:extLst>
              <a:ext uri="{FF2B5EF4-FFF2-40B4-BE49-F238E27FC236}">
                <a16:creationId xmlns:a16="http://schemas.microsoft.com/office/drawing/2014/main" id="{0687362B-3937-48C1-8DEF-30E1CBAAED8D}"/>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8" name="Footer Placeholder 4">
            <a:extLst>
              <a:ext uri="{FF2B5EF4-FFF2-40B4-BE49-F238E27FC236}">
                <a16:creationId xmlns:a16="http://schemas.microsoft.com/office/drawing/2014/main" id="{0061E578-2E5C-4AB8-8B89-45E94D72DCEC}"/>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215484531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4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19050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3810000"/>
            <a:ext cx="8534400" cy="19050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Slide Number Placeholder 3">
            <a:extLst>
              <a:ext uri="{FF2B5EF4-FFF2-40B4-BE49-F238E27FC236}">
                <a16:creationId xmlns:a16="http://schemas.microsoft.com/office/drawing/2014/main" id="{04CF9348-474E-4844-ABD2-93084280A653}"/>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9" name="Footer Placeholder 4">
            <a:extLst>
              <a:ext uri="{FF2B5EF4-FFF2-40B4-BE49-F238E27FC236}">
                <a16:creationId xmlns:a16="http://schemas.microsoft.com/office/drawing/2014/main" id="{08DBCD59-B7F5-4C33-B51C-62322AF7127B}"/>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17923987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7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12954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3200400"/>
            <a:ext cx="8534400" cy="130114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4653941"/>
            <a:ext cx="8534400" cy="130114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Slide Number Placeholder 3">
            <a:extLst>
              <a:ext uri="{FF2B5EF4-FFF2-40B4-BE49-F238E27FC236}">
                <a16:creationId xmlns:a16="http://schemas.microsoft.com/office/drawing/2014/main" id="{AF468691-2985-469B-BFA8-D86B17F88B3D}"/>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10" name="Footer Placeholder 4">
            <a:extLst>
              <a:ext uri="{FF2B5EF4-FFF2-40B4-BE49-F238E27FC236}">
                <a16:creationId xmlns:a16="http://schemas.microsoft.com/office/drawing/2014/main" id="{59A62C5F-2793-49AD-8DB5-A0795D211C50}"/>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12246932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6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8382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2667000"/>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350191"/>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146405"/>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876945"/>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5625810"/>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276600" y="4895995"/>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3276600" y="5625810"/>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5943600" y="4895632"/>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5" name="Slide Number Placeholder 3">
            <a:extLst>
              <a:ext uri="{FF2B5EF4-FFF2-40B4-BE49-F238E27FC236}">
                <a16:creationId xmlns:a16="http://schemas.microsoft.com/office/drawing/2014/main" id="{67EE5A85-C31B-47E7-97AC-8907F393DBB2}"/>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16" name="Footer Placeholder 4">
            <a:extLst>
              <a:ext uri="{FF2B5EF4-FFF2-40B4-BE49-F238E27FC236}">
                <a16:creationId xmlns:a16="http://schemas.microsoft.com/office/drawing/2014/main" id="{16DDC1CC-C386-49C2-9F32-42713A9D3D49}"/>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38550522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8382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2667000"/>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350191"/>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146405"/>
            <a:ext cx="8534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876945"/>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5625810"/>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2819400" y="4895995"/>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2819400" y="5625810"/>
            <a:ext cx="2438400" cy="60699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5486400" y="4895632"/>
            <a:ext cx="1676400" cy="362167"/>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5" name="Content Placeholder"/>
          <p:cNvSpPr>
            <a:spLocks noGrp="1"/>
          </p:cNvSpPr>
          <p:nvPr>
            <p:ph sz="quarter" idx="25"/>
          </p:nvPr>
        </p:nvSpPr>
        <p:spPr>
          <a:xfrm>
            <a:off x="5486400" y="5444726"/>
            <a:ext cx="1676400" cy="362167"/>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6" name="Content Placeholder"/>
          <p:cNvSpPr>
            <a:spLocks noGrp="1"/>
          </p:cNvSpPr>
          <p:nvPr>
            <p:ph sz="quarter" idx="26"/>
          </p:nvPr>
        </p:nvSpPr>
        <p:spPr>
          <a:xfrm>
            <a:off x="5514975" y="5929305"/>
            <a:ext cx="1676400" cy="362167"/>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7" name="Content Placeholder"/>
          <p:cNvSpPr>
            <a:spLocks noGrp="1"/>
          </p:cNvSpPr>
          <p:nvPr>
            <p:ph sz="quarter" idx="27"/>
          </p:nvPr>
        </p:nvSpPr>
        <p:spPr>
          <a:xfrm>
            <a:off x="7191375" y="4875808"/>
            <a:ext cx="1676400" cy="362167"/>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8" name="Content Placeholder"/>
          <p:cNvSpPr>
            <a:spLocks noGrp="1"/>
          </p:cNvSpPr>
          <p:nvPr>
            <p:ph sz="quarter" idx="28"/>
          </p:nvPr>
        </p:nvSpPr>
        <p:spPr>
          <a:xfrm>
            <a:off x="7191375" y="5424902"/>
            <a:ext cx="1676400" cy="362167"/>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9" name="Content Placeholder"/>
          <p:cNvSpPr>
            <a:spLocks noGrp="1"/>
          </p:cNvSpPr>
          <p:nvPr>
            <p:ph sz="quarter" idx="29"/>
          </p:nvPr>
        </p:nvSpPr>
        <p:spPr>
          <a:xfrm>
            <a:off x="7239000" y="5880023"/>
            <a:ext cx="1676400" cy="362167"/>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0" name="Slide Number Placeholder 3">
            <a:extLst>
              <a:ext uri="{FF2B5EF4-FFF2-40B4-BE49-F238E27FC236}">
                <a16:creationId xmlns:a16="http://schemas.microsoft.com/office/drawing/2014/main" id="{35FBEBCB-AF9E-4FA9-AD77-D0337F7112AA}"/>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21" name="Footer Placeholder 4">
            <a:extLst>
              <a:ext uri="{FF2B5EF4-FFF2-40B4-BE49-F238E27FC236}">
                <a16:creationId xmlns:a16="http://schemas.microsoft.com/office/drawing/2014/main" id="{A498FF4B-C846-4C23-A21C-59296F675FB8}"/>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121834986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340012"/>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2133600"/>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2497666"/>
            <a:ext cx="8534400" cy="299595"/>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2853265"/>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3183466"/>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3505200"/>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04800" y="3860799"/>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304800" y="4196846"/>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304800" y="4535514"/>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5" name="Content Placeholder"/>
          <p:cNvSpPr>
            <a:spLocks noGrp="1"/>
          </p:cNvSpPr>
          <p:nvPr>
            <p:ph sz="quarter" idx="25"/>
          </p:nvPr>
        </p:nvSpPr>
        <p:spPr>
          <a:xfrm>
            <a:off x="304800" y="4868330"/>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6" name="Content Placeholder"/>
          <p:cNvSpPr>
            <a:spLocks noGrp="1"/>
          </p:cNvSpPr>
          <p:nvPr>
            <p:ph sz="quarter" idx="26"/>
          </p:nvPr>
        </p:nvSpPr>
        <p:spPr>
          <a:xfrm>
            <a:off x="304800" y="5198531"/>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7" name="Content Placeholder"/>
          <p:cNvSpPr>
            <a:spLocks noGrp="1"/>
          </p:cNvSpPr>
          <p:nvPr>
            <p:ph sz="quarter" idx="27"/>
          </p:nvPr>
        </p:nvSpPr>
        <p:spPr>
          <a:xfrm>
            <a:off x="304800" y="5520321"/>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8" name="Content Placeholder"/>
          <p:cNvSpPr>
            <a:spLocks noGrp="1"/>
          </p:cNvSpPr>
          <p:nvPr>
            <p:ph sz="quarter" idx="28"/>
          </p:nvPr>
        </p:nvSpPr>
        <p:spPr>
          <a:xfrm>
            <a:off x="304800" y="5836846"/>
            <a:ext cx="8534400" cy="286251"/>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9" name="Slide Number Placeholder 3">
            <a:extLst>
              <a:ext uri="{FF2B5EF4-FFF2-40B4-BE49-F238E27FC236}">
                <a16:creationId xmlns:a16="http://schemas.microsoft.com/office/drawing/2014/main" id="{AE54075F-DB5B-488C-A1FF-245F1C0C7A73}"/>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20" name="Footer Placeholder 4">
            <a:extLst>
              <a:ext uri="{FF2B5EF4-FFF2-40B4-BE49-F238E27FC236}">
                <a16:creationId xmlns:a16="http://schemas.microsoft.com/office/drawing/2014/main" id="{71C975EC-3DE4-4891-83C3-A494C344397F}"/>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71833826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5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defRPr>
            </a:lvl1pPr>
          </a:lstStyle>
          <a:p>
            <a:r>
              <a:rPr lang="en-US" dirty="0"/>
              <a:t>Section or Topic Heading</a:t>
            </a:r>
          </a:p>
        </p:txBody>
      </p:sp>
      <p:sp>
        <p:nvSpPr>
          <p:cNvPr id="6" name="Content Placeholder"/>
          <p:cNvSpPr>
            <a:spLocks noGrp="1"/>
          </p:cNvSpPr>
          <p:nvPr>
            <p:ph sz="quarter" idx="16"/>
          </p:nvPr>
        </p:nvSpPr>
        <p:spPr>
          <a:xfrm>
            <a:off x="304800" y="1782105"/>
            <a:ext cx="8534400" cy="281002"/>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7" name="Content Placeholder"/>
          <p:cNvSpPr>
            <a:spLocks noGrp="1"/>
          </p:cNvSpPr>
          <p:nvPr>
            <p:ph sz="quarter" idx="17"/>
          </p:nvPr>
        </p:nvSpPr>
        <p:spPr>
          <a:xfrm>
            <a:off x="304800" y="2095809"/>
            <a:ext cx="8534400" cy="260228"/>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8" name="Content Placeholder"/>
          <p:cNvSpPr>
            <a:spLocks noGrp="1"/>
          </p:cNvSpPr>
          <p:nvPr>
            <p:ph sz="quarter" idx="18"/>
          </p:nvPr>
        </p:nvSpPr>
        <p:spPr>
          <a:xfrm>
            <a:off x="304800" y="2394000"/>
            <a:ext cx="8534400" cy="247599"/>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9" name="Content Placeholder"/>
          <p:cNvSpPr>
            <a:spLocks noGrp="1"/>
          </p:cNvSpPr>
          <p:nvPr>
            <p:ph sz="quarter" idx="19"/>
          </p:nvPr>
        </p:nvSpPr>
        <p:spPr>
          <a:xfrm>
            <a:off x="304800" y="2675467"/>
            <a:ext cx="8534400" cy="236571"/>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0" name="Content Placeholder"/>
          <p:cNvSpPr>
            <a:spLocks noGrp="1"/>
          </p:cNvSpPr>
          <p:nvPr>
            <p:ph sz="quarter" idx="20"/>
          </p:nvPr>
        </p:nvSpPr>
        <p:spPr>
          <a:xfrm>
            <a:off x="304800" y="2942472"/>
            <a:ext cx="8534400" cy="260228"/>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1" name="Content Placeholder"/>
          <p:cNvSpPr>
            <a:spLocks noGrp="1"/>
          </p:cNvSpPr>
          <p:nvPr>
            <p:ph sz="quarter" idx="21"/>
          </p:nvPr>
        </p:nvSpPr>
        <p:spPr>
          <a:xfrm>
            <a:off x="304800" y="3242732"/>
            <a:ext cx="8534400" cy="236571"/>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2" name="Content Placeholder"/>
          <p:cNvSpPr>
            <a:spLocks noGrp="1"/>
          </p:cNvSpPr>
          <p:nvPr>
            <p:ph sz="quarter" idx="22"/>
          </p:nvPr>
        </p:nvSpPr>
        <p:spPr>
          <a:xfrm>
            <a:off x="304800" y="3505200"/>
            <a:ext cx="8534400" cy="236571"/>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3" name="Content Placeholder"/>
          <p:cNvSpPr>
            <a:spLocks noGrp="1"/>
          </p:cNvSpPr>
          <p:nvPr>
            <p:ph sz="quarter" idx="23"/>
          </p:nvPr>
        </p:nvSpPr>
        <p:spPr>
          <a:xfrm>
            <a:off x="304800" y="3772210"/>
            <a:ext cx="8534400" cy="260228"/>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4" name="Content Placeholder"/>
          <p:cNvSpPr>
            <a:spLocks noGrp="1"/>
          </p:cNvSpPr>
          <p:nvPr>
            <p:ph sz="quarter" idx="24"/>
          </p:nvPr>
        </p:nvSpPr>
        <p:spPr>
          <a:xfrm>
            <a:off x="304800" y="4057768"/>
            <a:ext cx="8534400" cy="260228"/>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5" name="Content Placeholder"/>
          <p:cNvSpPr>
            <a:spLocks noGrp="1"/>
          </p:cNvSpPr>
          <p:nvPr>
            <p:ph sz="quarter" idx="25"/>
          </p:nvPr>
        </p:nvSpPr>
        <p:spPr>
          <a:xfrm>
            <a:off x="304800" y="4351864"/>
            <a:ext cx="8534400" cy="260228"/>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6" name="Content Placeholder"/>
          <p:cNvSpPr>
            <a:spLocks noGrp="1"/>
          </p:cNvSpPr>
          <p:nvPr>
            <p:ph sz="quarter" idx="26"/>
          </p:nvPr>
        </p:nvSpPr>
        <p:spPr>
          <a:xfrm>
            <a:off x="304800" y="4639730"/>
            <a:ext cx="8534400" cy="260228"/>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7" name="Content Placeholder"/>
          <p:cNvSpPr>
            <a:spLocks noGrp="1"/>
          </p:cNvSpPr>
          <p:nvPr>
            <p:ph sz="quarter" idx="27"/>
          </p:nvPr>
        </p:nvSpPr>
        <p:spPr>
          <a:xfrm>
            <a:off x="304800" y="4936063"/>
            <a:ext cx="8534400" cy="215065"/>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8" name="Content Placeholder"/>
          <p:cNvSpPr>
            <a:spLocks noGrp="1"/>
          </p:cNvSpPr>
          <p:nvPr>
            <p:ph sz="quarter" idx="28"/>
          </p:nvPr>
        </p:nvSpPr>
        <p:spPr>
          <a:xfrm>
            <a:off x="304800" y="5182093"/>
            <a:ext cx="8534400" cy="236571"/>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19" name="Content Placeholder"/>
          <p:cNvSpPr>
            <a:spLocks noGrp="1"/>
          </p:cNvSpPr>
          <p:nvPr>
            <p:ph sz="quarter" idx="29"/>
          </p:nvPr>
        </p:nvSpPr>
        <p:spPr>
          <a:xfrm>
            <a:off x="304800" y="5452529"/>
            <a:ext cx="8534400" cy="215065"/>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20" name="Content Placeholder"/>
          <p:cNvSpPr>
            <a:spLocks noGrp="1"/>
          </p:cNvSpPr>
          <p:nvPr>
            <p:ph sz="quarter" idx="30"/>
          </p:nvPr>
        </p:nvSpPr>
        <p:spPr>
          <a:xfrm>
            <a:off x="304800" y="5705077"/>
            <a:ext cx="8534400" cy="195514"/>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21" name="Content Placeholder"/>
          <p:cNvSpPr>
            <a:spLocks noGrp="1"/>
          </p:cNvSpPr>
          <p:nvPr>
            <p:ph sz="quarter" idx="31"/>
          </p:nvPr>
        </p:nvSpPr>
        <p:spPr>
          <a:xfrm>
            <a:off x="304800" y="5931560"/>
            <a:ext cx="8534400" cy="195514"/>
          </a:xfrm>
          <a:prstGeom prst="rect">
            <a:avLst/>
          </a:prstGeom>
        </p:spPr>
        <p:txBody>
          <a:bodyPr/>
          <a:lstStyle>
            <a:lvl1pPr marL="0" indent="0">
              <a:buNone/>
              <a:defRPr sz="2800" b="0" i="0">
                <a:latin typeface="Times New Roman" panose="02020603050405020304" pitchFamily="18" charset="0"/>
                <a:ea typeface="Times New Roman" panose="02020603050405020304" pitchFamily="18" charset="0"/>
                <a:cs typeface="Times New Roman" panose="02020603050405020304" pitchFamily="18" charset="0"/>
              </a:defRPr>
            </a:lvl1pPr>
          </a:lstStyle>
          <a:p>
            <a:pPr lvl="0"/>
            <a:endParaRPr lang="en-US" dirty="0"/>
          </a:p>
        </p:txBody>
      </p:sp>
      <p:sp>
        <p:nvSpPr>
          <p:cNvPr id="22" name="Slide Number Placeholder 3">
            <a:extLst>
              <a:ext uri="{FF2B5EF4-FFF2-40B4-BE49-F238E27FC236}">
                <a16:creationId xmlns:a16="http://schemas.microsoft.com/office/drawing/2014/main" id="{D2777596-E010-44E5-9C5C-DB37DBAA949F}"/>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23" name="Footer Placeholder 4">
            <a:extLst>
              <a:ext uri="{FF2B5EF4-FFF2-40B4-BE49-F238E27FC236}">
                <a16:creationId xmlns:a16="http://schemas.microsoft.com/office/drawing/2014/main" id="{F71B6E15-84D4-48F4-B4DB-2B485F67F54A}"/>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66766396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3810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p:cNvSpPr>
            <a:spLocks noGrp="1"/>
          </p:cNvSpPr>
          <p:nvPr>
            <p:ph sz="quarter" idx="17"/>
          </p:nvPr>
        </p:nvSpPr>
        <p:spPr>
          <a:xfrm>
            <a:off x="304800" y="2184402"/>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2548787"/>
            <a:ext cx="8534400" cy="32955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2929465"/>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3293534"/>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3666067"/>
            <a:ext cx="8534400" cy="34636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04800" y="4055534"/>
            <a:ext cx="8534400" cy="34636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304800" y="4454236"/>
            <a:ext cx="8534400" cy="34636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304800" y="4835236"/>
            <a:ext cx="8534400" cy="34636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5" name="Content Placeholder"/>
          <p:cNvSpPr>
            <a:spLocks noGrp="1"/>
          </p:cNvSpPr>
          <p:nvPr>
            <p:ph sz="quarter" idx="25"/>
          </p:nvPr>
        </p:nvSpPr>
        <p:spPr>
          <a:xfrm>
            <a:off x="304800" y="5223932"/>
            <a:ext cx="85344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6" name="Content Placeholder"/>
          <p:cNvSpPr>
            <a:spLocks noGrp="1"/>
          </p:cNvSpPr>
          <p:nvPr>
            <p:ph sz="quarter" idx="26"/>
          </p:nvPr>
        </p:nvSpPr>
        <p:spPr>
          <a:xfrm>
            <a:off x="304800" y="5587579"/>
            <a:ext cx="28956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7" name="Content Placeholder"/>
          <p:cNvSpPr>
            <a:spLocks noGrp="1"/>
          </p:cNvSpPr>
          <p:nvPr>
            <p:ph sz="quarter" idx="27"/>
          </p:nvPr>
        </p:nvSpPr>
        <p:spPr>
          <a:xfrm>
            <a:off x="304800" y="5955031"/>
            <a:ext cx="28956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9" name="Content Placeholder"/>
          <p:cNvSpPr>
            <a:spLocks noGrp="1"/>
          </p:cNvSpPr>
          <p:nvPr>
            <p:ph sz="quarter" idx="28"/>
          </p:nvPr>
        </p:nvSpPr>
        <p:spPr>
          <a:xfrm>
            <a:off x="3352800" y="5538808"/>
            <a:ext cx="28956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0" name="Content Placeholder"/>
          <p:cNvSpPr>
            <a:spLocks noGrp="1"/>
          </p:cNvSpPr>
          <p:nvPr>
            <p:ph sz="quarter" idx="29"/>
          </p:nvPr>
        </p:nvSpPr>
        <p:spPr>
          <a:xfrm>
            <a:off x="3352800" y="5906260"/>
            <a:ext cx="28956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1" name="Content Placeholder"/>
          <p:cNvSpPr>
            <a:spLocks noGrp="1"/>
          </p:cNvSpPr>
          <p:nvPr>
            <p:ph sz="quarter" idx="30"/>
          </p:nvPr>
        </p:nvSpPr>
        <p:spPr>
          <a:xfrm>
            <a:off x="5943600" y="5657596"/>
            <a:ext cx="2895600" cy="314876"/>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22" name="Slide Number Placeholder 3">
            <a:extLst>
              <a:ext uri="{FF2B5EF4-FFF2-40B4-BE49-F238E27FC236}">
                <a16:creationId xmlns:a16="http://schemas.microsoft.com/office/drawing/2014/main" id="{D335049D-BA6C-466F-B3F4-DCA8CD6B035E}"/>
              </a:ext>
            </a:extLst>
          </p:cNvPr>
          <p:cNvSpPr txBox="1">
            <a:spLocks/>
          </p:cNvSpPr>
          <p:nvPr userDrawn="1"/>
        </p:nvSpPr>
        <p:spPr>
          <a:xfrm>
            <a:off x="6457950"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23" name="Footer Placeholder 4">
            <a:extLst>
              <a:ext uri="{FF2B5EF4-FFF2-40B4-BE49-F238E27FC236}">
                <a16:creationId xmlns:a16="http://schemas.microsoft.com/office/drawing/2014/main" id="{6CE8E59C-6DE1-4FD6-8455-101BDD21427C}"/>
              </a:ext>
            </a:extLst>
          </p:cNvPr>
          <p:cNvSpPr txBox="1">
            <a:spLocks/>
          </p:cNvSpPr>
          <p:nvPr userDrawn="1"/>
        </p:nvSpPr>
        <p:spPr>
          <a:xfrm>
            <a:off x="3028950"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305307740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761999"/>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3208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7" name="Content Placeholder"/>
          <p:cNvSpPr>
            <a:spLocks noGrp="1"/>
          </p:cNvSpPr>
          <p:nvPr>
            <p:ph sz="quarter" idx="17"/>
          </p:nvPr>
        </p:nvSpPr>
        <p:spPr>
          <a:xfrm>
            <a:off x="304800" y="2438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200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038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800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556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16962120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60375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2"/>
          <p:cNvSpPr>
            <a:spLocks noGrp="1"/>
          </p:cNvSpPr>
          <p:nvPr>
            <p:ph sz="quarter" idx="17"/>
          </p:nvPr>
        </p:nvSpPr>
        <p:spPr>
          <a:xfrm>
            <a:off x="4724400" y="1752600"/>
            <a:ext cx="4114800" cy="460375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Tree>
    <p:extLst>
      <p:ext uri="{BB962C8B-B14F-4D97-AF65-F5344CB8AC3E}">
        <p14:creationId xmlns:p14="http://schemas.microsoft.com/office/powerpoint/2010/main" val="165302003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1"/>
          <p:cNvSpPr>
            <a:spLocks noGrp="1"/>
          </p:cNvSpPr>
          <p:nvPr>
            <p:ph sz="quarter" idx="16"/>
          </p:nvPr>
        </p:nvSpPr>
        <p:spPr>
          <a:xfrm>
            <a:off x="152400" y="2214277"/>
            <a:ext cx="8458200" cy="1040914"/>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2"/>
          <p:cNvSpPr>
            <a:spLocks noGrp="1"/>
          </p:cNvSpPr>
          <p:nvPr>
            <p:ph sz="quarter" idx="17"/>
          </p:nvPr>
        </p:nvSpPr>
        <p:spPr>
          <a:xfrm>
            <a:off x="152400" y="3581400"/>
            <a:ext cx="8686800" cy="10668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8" name="Content Placeholder 1"/>
          <p:cNvSpPr>
            <a:spLocks noGrp="1"/>
          </p:cNvSpPr>
          <p:nvPr>
            <p:ph sz="quarter" idx="18"/>
          </p:nvPr>
        </p:nvSpPr>
        <p:spPr>
          <a:xfrm>
            <a:off x="152400" y="4963341"/>
            <a:ext cx="8458200" cy="980259"/>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91192824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4921391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Key Term: Version B">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762001"/>
            <a:ext cx="8534400" cy="761999"/>
          </a:xfrm>
        </p:spPr>
        <p:txBody>
          <a:bodyPr/>
          <a:lstStyle>
            <a:lvl1pPr>
              <a:defRPr b="1"/>
            </a:lvl1pPr>
          </a:lstStyle>
          <a:p>
            <a:r>
              <a:rPr lang="en-US" dirty="0"/>
              <a:t>Anatomy and Physiology Defined</a:t>
            </a:r>
          </a:p>
        </p:txBody>
      </p:sp>
      <p:sp>
        <p:nvSpPr>
          <p:cNvPr id="7" name="Definition of Key Term"/>
          <p:cNvSpPr>
            <a:spLocks noGrp="1"/>
          </p:cNvSpPr>
          <p:nvPr>
            <p:ph sz="quarter" idx="15" hasCustomPrompt="1"/>
          </p:nvPr>
        </p:nvSpPr>
        <p:spPr>
          <a:xfrm>
            <a:off x="304800" y="1905000"/>
            <a:ext cx="8534400" cy="914400"/>
          </a:xfrm>
          <a:prstGeom prst="rect">
            <a:avLst/>
          </a:prstGeom>
        </p:spPr>
        <p:txBody>
          <a:bodyPr/>
          <a:lstStyle>
            <a:lvl1pPr marL="292608" indent="-292608">
              <a:spcBef>
                <a:spcPts val="1000"/>
              </a:spcBef>
              <a:buClr>
                <a:schemeClr val="accent2"/>
              </a:buClr>
              <a:buFont typeface="Arial" charset="0"/>
              <a:buChar char="•"/>
              <a:defRPr sz="28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6" name="Definition of Key Term"/>
          <p:cNvSpPr>
            <a:spLocks noGrp="1"/>
          </p:cNvSpPr>
          <p:nvPr>
            <p:ph sz="quarter" idx="16" hasCustomPrompt="1"/>
          </p:nvPr>
        </p:nvSpPr>
        <p:spPr>
          <a:xfrm>
            <a:off x="304800" y="3276600"/>
            <a:ext cx="8534400" cy="762000"/>
          </a:xfrm>
          <a:prstGeom prst="rect">
            <a:avLst/>
          </a:prstGeom>
        </p:spPr>
        <p:txBody>
          <a:bodyPr/>
          <a:lstStyle>
            <a:lvl1pPr marL="292608" indent="-292608">
              <a:spcBef>
                <a:spcPts val="1000"/>
              </a:spcBef>
              <a:buClr>
                <a:schemeClr val="accent2"/>
              </a:buClr>
              <a:buFont typeface="Arial" charset="0"/>
              <a:buChar char="•"/>
              <a:defRPr sz="28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8" name="Definition of Key Term"/>
          <p:cNvSpPr>
            <a:spLocks noGrp="1"/>
          </p:cNvSpPr>
          <p:nvPr>
            <p:ph sz="quarter" idx="17" hasCustomPrompt="1"/>
          </p:nvPr>
        </p:nvSpPr>
        <p:spPr>
          <a:xfrm>
            <a:off x="304800" y="4267200"/>
            <a:ext cx="8534400" cy="762000"/>
          </a:xfrm>
          <a:prstGeom prst="rect">
            <a:avLst/>
          </a:prstGeom>
        </p:spPr>
        <p:txBody>
          <a:bodyPr/>
          <a:lstStyle>
            <a:lvl1pPr marL="292608" indent="-292608">
              <a:spcBef>
                <a:spcPts val="1000"/>
              </a:spcBef>
              <a:buClr>
                <a:schemeClr val="accent2"/>
              </a:buClr>
              <a:buFont typeface="Arial" charset="0"/>
              <a:buChar char="•"/>
              <a:defRPr sz="2800" b="0" i="0" baseline="0">
                <a:solidFill>
                  <a:schemeClr val="tx1"/>
                </a:solidFill>
                <a:latin typeface="Times New Roman" charset="0"/>
                <a:ea typeface="Times New Roman" charset="0"/>
                <a:cs typeface="Times New Roman"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Tree>
    <p:extLst>
      <p:ext uri="{BB962C8B-B14F-4D97-AF65-F5344CB8AC3E}">
        <p14:creationId xmlns:p14="http://schemas.microsoft.com/office/powerpoint/2010/main" val="251523229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13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8101845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14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315836826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15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00051906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26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761999"/>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3208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7" name="Content Placeholder"/>
          <p:cNvSpPr>
            <a:spLocks noGrp="1"/>
          </p:cNvSpPr>
          <p:nvPr>
            <p:ph sz="quarter" idx="17"/>
          </p:nvPr>
        </p:nvSpPr>
        <p:spPr>
          <a:xfrm>
            <a:off x="304800" y="2438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200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038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7582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5435598"/>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13266" y="56726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465666" y="58250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618066" y="59774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78061218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7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761999"/>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3208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7" name="Content Placeholder"/>
          <p:cNvSpPr>
            <a:spLocks noGrp="1"/>
          </p:cNvSpPr>
          <p:nvPr>
            <p:ph sz="quarter" idx="17"/>
          </p:nvPr>
        </p:nvSpPr>
        <p:spPr>
          <a:xfrm>
            <a:off x="304800" y="2438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04800" y="32004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04800" y="4038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04800" y="47582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04800" y="5435598"/>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2" name="Content Placeholder"/>
          <p:cNvSpPr>
            <a:spLocks noGrp="1"/>
          </p:cNvSpPr>
          <p:nvPr>
            <p:ph sz="quarter" idx="22"/>
          </p:nvPr>
        </p:nvSpPr>
        <p:spPr>
          <a:xfrm>
            <a:off x="313266" y="56726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3" name="Content Placeholder"/>
          <p:cNvSpPr>
            <a:spLocks noGrp="1"/>
          </p:cNvSpPr>
          <p:nvPr>
            <p:ph sz="quarter" idx="23"/>
          </p:nvPr>
        </p:nvSpPr>
        <p:spPr>
          <a:xfrm>
            <a:off x="465666" y="58250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4" name="Content Placeholder"/>
          <p:cNvSpPr>
            <a:spLocks noGrp="1"/>
          </p:cNvSpPr>
          <p:nvPr>
            <p:ph sz="quarter" idx="24"/>
          </p:nvPr>
        </p:nvSpPr>
        <p:spPr>
          <a:xfrm>
            <a:off x="618066" y="5977465"/>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59402365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36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409458884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37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Times New Roman" charset="0"/>
                <a:ea typeface="Times New Roman" charset="0"/>
                <a:cs typeface="Times New Roman"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3" name="Slide Number Placeholder"/>
          <p:cNvSpPr>
            <a:spLocks noGrp="1"/>
          </p:cNvSpPr>
          <p:nvPr>
            <p:ph type="sldNum" sz="quarter" idx="10"/>
          </p:nvPr>
        </p:nvSpPr>
        <p:spPr/>
        <p:txBody>
          <a:bodyPr/>
          <a:lstStyle>
            <a:lvl1pPr>
              <a:defRPr>
                <a:solidFill>
                  <a:schemeClr val="tx1"/>
                </a:solidFill>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chemeClr val="tx1"/>
                </a:solidFill>
              </a:defRPr>
            </a:lvl1pPr>
          </a:lstStyle>
          <a:p>
            <a:r>
              <a:rPr lang="en-IN"/>
              <a:t>Copyright ©2014 John Wiley &amp; Sons, Inc.</a:t>
            </a:r>
            <a:endParaRPr lang="en-US" dirty="0"/>
          </a:p>
        </p:txBody>
      </p:sp>
      <p:sp>
        <p:nvSpPr>
          <p:cNvPr id="7" name="Content Placeholder"/>
          <p:cNvSpPr>
            <a:spLocks noGrp="1"/>
          </p:cNvSpPr>
          <p:nvPr>
            <p:ph sz="quarter" idx="17"/>
          </p:nvPr>
        </p:nvSpPr>
        <p:spPr>
          <a:xfrm>
            <a:off x="313266" y="246380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8" name="Content Placeholder"/>
          <p:cNvSpPr>
            <a:spLocks noGrp="1"/>
          </p:cNvSpPr>
          <p:nvPr>
            <p:ph sz="quarter" idx="18"/>
          </p:nvPr>
        </p:nvSpPr>
        <p:spPr>
          <a:xfrm>
            <a:off x="313266" y="3251202"/>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9" name="Content Placeholder"/>
          <p:cNvSpPr>
            <a:spLocks noGrp="1"/>
          </p:cNvSpPr>
          <p:nvPr>
            <p:ph sz="quarter" idx="19"/>
          </p:nvPr>
        </p:nvSpPr>
        <p:spPr>
          <a:xfrm>
            <a:off x="321733" y="407247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0" name="Content Placeholder"/>
          <p:cNvSpPr>
            <a:spLocks noGrp="1"/>
          </p:cNvSpPr>
          <p:nvPr>
            <p:ph sz="quarter" idx="20"/>
          </p:nvPr>
        </p:nvSpPr>
        <p:spPr>
          <a:xfrm>
            <a:off x="313265" y="4893741"/>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
        <p:nvSpPr>
          <p:cNvPr id="11" name="Content Placeholder"/>
          <p:cNvSpPr>
            <a:spLocks noGrp="1"/>
          </p:cNvSpPr>
          <p:nvPr>
            <p:ph sz="quarter" idx="21"/>
          </p:nvPr>
        </p:nvSpPr>
        <p:spPr>
          <a:xfrm>
            <a:off x="313266" y="5630344"/>
            <a:ext cx="8534400" cy="609600"/>
          </a:xfrm>
          <a:prstGeom prst="rect">
            <a:avLst/>
          </a:prstGeom>
        </p:spPr>
        <p:txBody>
          <a:bodyPr/>
          <a:lstStyle>
            <a:lvl1pPr marL="0" indent="0">
              <a:buNone/>
              <a:defRPr sz="2800" b="0" i="0">
                <a:latin typeface="Times New Roman" charset="0"/>
                <a:ea typeface="Times New Roman" charset="0"/>
                <a:cs typeface="Times New Roman" charset="0"/>
              </a:defRPr>
            </a:lvl1pPr>
          </a:lstStyle>
          <a:p>
            <a:pPr lvl="0"/>
            <a:endParaRPr lang="en-US" dirty="0"/>
          </a:p>
        </p:txBody>
      </p:sp>
    </p:spTree>
    <p:extLst>
      <p:ext uri="{BB962C8B-B14F-4D97-AF65-F5344CB8AC3E}">
        <p14:creationId xmlns:p14="http://schemas.microsoft.com/office/powerpoint/2010/main" val="287359254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Concept Check Question (1of 2)">
    <p:spTree>
      <p:nvGrpSpPr>
        <p:cNvPr id="1" name=""/>
        <p:cNvGrpSpPr/>
        <p:nvPr/>
      </p:nvGrpSpPr>
      <p:grpSpPr>
        <a:xfrm>
          <a:off x="0" y="0"/>
          <a:ext cx="0" cy="0"/>
          <a:chOff x="0" y="0"/>
          <a:chExt cx="0" cy="0"/>
        </a:xfrm>
      </p:grpSpPr>
      <p:sp>
        <p:nvSpPr>
          <p:cNvPr id="14" name="Title 13"/>
          <p:cNvSpPr>
            <a:spLocks noGrp="1"/>
          </p:cNvSpPr>
          <p:nvPr>
            <p:ph type="title"/>
          </p:nvPr>
        </p:nvSpPr>
        <p:spPr>
          <a:xfrm>
            <a:off x="304800" y="762001"/>
            <a:ext cx="8534400" cy="761999"/>
          </a:xfrm>
          <a:prstGeom prst="rect">
            <a:avLst/>
          </a:prstGeom>
        </p:spPr>
        <p:txBody>
          <a:bodyPr/>
          <a:lstStyle>
            <a:lvl1pPr>
              <a:defRPr sz="4000" b="1" i="0">
                <a:solidFill>
                  <a:schemeClr val="accent1"/>
                </a:solidFill>
                <a:latin typeface="Times New Roman" charset="0"/>
                <a:ea typeface="Times New Roman" charset="0"/>
                <a:cs typeface="Times New Roman" charset="0"/>
              </a:defRPr>
            </a:lvl1pPr>
          </a:lstStyle>
          <a:p>
            <a:pPr lvl="0"/>
            <a:endParaRPr lang="en-US" dirty="0"/>
          </a:p>
        </p:txBody>
      </p:sp>
      <p:sp>
        <p:nvSpPr>
          <p:cNvPr id="7" name="Content Placeholder 6"/>
          <p:cNvSpPr>
            <a:spLocks noGrp="1"/>
          </p:cNvSpPr>
          <p:nvPr>
            <p:ph sz="quarter" idx="16"/>
          </p:nvPr>
        </p:nvSpPr>
        <p:spPr>
          <a:xfrm>
            <a:off x="304800" y="1524000"/>
            <a:ext cx="8534400" cy="312822"/>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6" name="Content Placeholder 6"/>
          <p:cNvSpPr>
            <a:spLocks noGrp="1"/>
          </p:cNvSpPr>
          <p:nvPr>
            <p:ph sz="quarter" idx="17"/>
          </p:nvPr>
        </p:nvSpPr>
        <p:spPr>
          <a:xfrm>
            <a:off x="273908" y="1905000"/>
            <a:ext cx="8534400" cy="248835"/>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8" name="Content Placeholder 6"/>
          <p:cNvSpPr>
            <a:spLocks noGrp="1"/>
          </p:cNvSpPr>
          <p:nvPr>
            <p:ph sz="quarter" idx="18"/>
          </p:nvPr>
        </p:nvSpPr>
        <p:spPr>
          <a:xfrm>
            <a:off x="304800" y="2257294"/>
            <a:ext cx="8534400" cy="296193"/>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9" name="Content Placeholder 6"/>
          <p:cNvSpPr>
            <a:spLocks noGrp="1"/>
          </p:cNvSpPr>
          <p:nvPr>
            <p:ph sz="quarter" idx="19"/>
          </p:nvPr>
        </p:nvSpPr>
        <p:spPr>
          <a:xfrm>
            <a:off x="304800" y="30328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0" name="Content Placeholder 6"/>
          <p:cNvSpPr>
            <a:spLocks noGrp="1"/>
          </p:cNvSpPr>
          <p:nvPr>
            <p:ph sz="quarter" idx="20"/>
          </p:nvPr>
        </p:nvSpPr>
        <p:spPr>
          <a:xfrm>
            <a:off x="304800" y="2667000"/>
            <a:ext cx="8534400" cy="260643"/>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1" name="Content Placeholder 6"/>
          <p:cNvSpPr>
            <a:spLocks noGrp="1"/>
          </p:cNvSpPr>
          <p:nvPr>
            <p:ph sz="quarter" idx="21"/>
          </p:nvPr>
        </p:nvSpPr>
        <p:spPr>
          <a:xfrm>
            <a:off x="304800" y="34138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2" name="Content Placeholder 6"/>
          <p:cNvSpPr>
            <a:spLocks noGrp="1"/>
          </p:cNvSpPr>
          <p:nvPr>
            <p:ph sz="quarter" idx="22"/>
          </p:nvPr>
        </p:nvSpPr>
        <p:spPr>
          <a:xfrm>
            <a:off x="304800" y="38710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3" name="Content Placeholder 6"/>
          <p:cNvSpPr>
            <a:spLocks noGrp="1"/>
          </p:cNvSpPr>
          <p:nvPr>
            <p:ph sz="quarter" idx="23"/>
          </p:nvPr>
        </p:nvSpPr>
        <p:spPr>
          <a:xfrm>
            <a:off x="304800" y="43282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5" name="Content Placeholder 6"/>
          <p:cNvSpPr>
            <a:spLocks noGrp="1"/>
          </p:cNvSpPr>
          <p:nvPr>
            <p:ph sz="quarter" idx="24"/>
          </p:nvPr>
        </p:nvSpPr>
        <p:spPr>
          <a:xfrm>
            <a:off x="304800" y="47854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6" name="Content Placeholder 6"/>
          <p:cNvSpPr>
            <a:spLocks noGrp="1"/>
          </p:cNvSpPr>
          <p:nvPr>
            <p:ph sz="quarter" idx="25"/>
          </p:nvPr>
        </p:nvSpPr>
        <p:spPr>
          <a:xfrm>
            <a:off x="304800" y="5181600"/>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7" name="Content Placeholder 6"/>
          <p:cNvSpPr>
            <a:spLocks noGrp="1"/>
          </p:cNvSpPr>
          <p:nvPr>
            <p:ph sz="quarter" idx="26"/>
          </p:nvPr>
        </p:nvSpPr>
        <p:spPr>
          <a:xfrm>
            <a:off x="304800" y="55474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8" name="Content Placeholder 6"/>
          <p:cNvSpPr>
            <a:spLocks noGrp="1"/>
          </p:cNvSpPr>
          <p:nvPr>
            <p:ph sz="quarter" idx="27"/>
          </p:nvPr>
        </p:nvSpPr>
        <p:spPr>
          <a:xfrm>
            <a:off x="304800" y="59284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19" name="Content Placeholder 6"/>
          <p:cNvSpPr>
            <a:spLocks noGrp="1"/>
          </p:cNvSpPr>
          <p:nvPr>
            <p:ph sz="quarter" idx="28"/>
          </p:nvPr>
        </p:nvSpPr>
        <p:spPr>
          <a:xfrm>
            <a:off x="457200" y="60808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20" name="Content Placeholder 6"/>
          <p:cNvSpPr>
            <a:spLocks noGrp="1"/>
          </p:cNvSpPr>
          <p:nvPr>
            <p:ph sz="quarter" idx="29"/>
          </p:nvPr>
        </p:nvSpPr>
        <p:spPr>
          <a:xfrm>
            <a:off x="609600" y="62332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21" name="Content Placeholder 6"/>
          <p:cNvSpPr>
            <a:spLocks noGrp="1"/>
          </p:cNvSpPr>
          <p:nvPr>
            <p:ph sz="quarter" idx="30"/>
          </p:nvPr>
        </p:nvSpPr>
        <p:spPr>
          <a:xfrm>
            <a:off x="762000" y="63856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22" name="Content Placeholder 6"/>
          <p:cNvSpPr>
            <a:spLocks noGrp="1"/>
          </p:cNvSpPr>
          <p:nvPr>
            <p:ph sz="quarter" idx="31"/>
          </p:nvPr>
        </p:nvSpPr>
        <p:spPr>
          <a:xfrm>
            <a:off x="457200" y="35662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23" name="Content Placeholder 6"/>
          <p:cNvSpPr>
            <a:spLocks noGrp="1"/>
          </p:cNvSpPr>
          <p:nvPr>
            <p:ph sz="quarter" idx="32"/>
          </p:nvPr>
        </p:nvSpPr>
        <p:spPr>
          <a:xfrm>
            <a:off x="609600" y="37186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24" name="Content Placeholder 6"/>
          <p:cNvSpPr>
            <a:spLocks noGrp="1"/>
          </p:cNvSpPr>
          <p:nvPr>
            <p:ph sz="quarter" idx="33"/>
          </p:nvPr>
        </p:nvSpPr>
        <p:spPr>
          <a:xfrm>
            <a:off x="762000" y="3871069"/>
            <a:ext cx="8534400" cy="319931"/>
          </a:xfrm>
          <a:prstGeom prst="rect">
            <a:avLst/>
          </a:prstGeom>
        </p:spPr>
        <p:txBody>
          <a:bodyPr/>
          <a:lstStyle>
            <a:lvl1pPr marL="0" indent="0">
              <a:spcBef>
                <a:spcPts val="1000"/>
              </a:spcBef>
              <a:buNone/>
              <a:defRPr sz="2800" baseline="0">
                <a:latin typeface="Times New Roman" charset="0"/>
                <a:ea typeface="Times New Roman" charset="0"/>
                <a:cs typeface="Times New Roman" charset="0"/>
              </a:defRPr>
            </a:lvl1pPr>
            <a:lvl2pPr marL="804672" indent="-448056">
              <a:spcBef>
                <a:spcPts val="1000"/>
              </a:spcBef>
              <a:buClr>
                <a:schemeClr val="accent2"/>
              </a:buClr>
              <a:buFont typeface="+mj-lt"/>
              <a:buAutoNum type="alphaLcPeriod"/>
              <a:defRPr sz="2800" baseline="0">
                <a:latin typeface="Times New Roman" charset="0"/>
                <a:ea typeface="Times New Roman" charset="0"/>
                <a:cs typeface="Times New Roman" charset="0"/>
              </a:defRPr>
            </a:lvl2pPr>
            <a:lvl3pPr marL="914400" indent="0">
              <a:buNone/>
              <a:defRPr sz="3000">
                <a:latin typeface="STIX" charset="0"/>
                <a:ea typeface="STIX" charset="0"/>
                <a:cs typeface="STIX" charset="0"/>
              </a:defRPr>
            </a:lvl3pPr>
            <a:lvl4pPr marL="1371600" indent="0">
              <a:buNone/>
              <a:defRPr sz="3000">
                <a:latin typeface="STIX" charset="0"/>
                <a:ea typeface="STIX" charset="0"/>
                <a:cs typeface="STIX" charset="0"/>
              </a:defRPr>
            </a:lvl4pPr>
            <a:lvl5pPr marL="1828800" indent="0">
              <a:buNone/>
              <a:defRPr sz="3000">
                <a:latin typeface="STIX" charset="0"/>
                <a:ea typeface="STIX" charset="0"/>
                <a:cs typeface="STIX" charset="0"/>
              </a:defRPr>
            </a:lvl5pPr>
          </a:lstStyle>
          <a:p>
            <a:pPr lvl="0"/>
            <a:endParaRPr lang="en-US" dirty="0"/>
          </a:p>
        </p:txBody>
      </p:sp>
      <p:sp>
        <p:nvSpPr>
          <p:cNvPr id="25" name="Slide Number Placeholder 3">
            <a:extLst>
              <a:ext uri="{FF2B5EF4-FFF2-40B4-BE49-F238E27FC236}">
                <a16:creationId xmlns:a16="http://schemas.microsoft.com/office/drawing/2014/main" id="{852609E6-D66A-4157-B198-03E6A00A6A55}"/>
              </a:ext>
            </a:extLst>
          </p:cNvPr>
          <p:cNvSpPr txBox="1">
            <a:spLocks/>
          </p:cNvSpPr>
          <p:nvPr userDrawn="1"/>
        </p:nvSpPr>
        <p:spPr>
          <a:xfrm>
            <a:off x="6460396" y="6356350"/>
            <a:ext cx="2381250" cy="365125"/>
          </a:xfrm>
          <a:prstGeom prst="rect">
            <a:avLst/>
          </a:prstGeom>
        </p:spPr>
        <p:txBody>
          <a:bodyPr vert="horz" lIns="91440" tIns="45720" rIns="91440" bIns="45720" rtlCol="0" anchor="ctr"/>
          <a:lstStyle>
            <a:defPPr>
              <a:defRPr lang="en-US"/>
            </a:defPPr>
            <a:lvl1pPr marL="0" algn="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7B19427-F580-D146-B60E-4CADEE75497F}" type="slidenum">
              <a:rPr lang="en-US" smtClean="0"/>
              <a:pPr/>
              <a:t>‹#›</a:t>
            </a:fld>
            <a:endParaRPr lang="en-US" dirty="0"/>
          </a:p>
        </p:txBody>
      </p:sp>
      <p:sp>
        <p:nvSpPr>
          <p:cNvPr id="26" name="Footer Placeholder 4">
            <a:extLst>
              <a:ext uri="{FF2B5EF4-FFF2-40B4-BE49-F238E27FC236}">
                <a16:creationId xmlns:a16="http://schemas.microsoft.com/office/drawing/2014/main" id="{B807926A-D204-4B68-9783-27FE88C5EA4D}"/>
              </a:ext>
            </a:extLst>
          </p:cNvPr>
          <p:cNvSpPr txBox="1">
            <a:spLocks/>
          </p:cNvSpPr>
          <p:nvPr userDrawn="1"/>
        </p:nvSpPr>
        <p:spPr>
          <a:xfrm>
            <a:off x="3031396" y="6356350"/>
            <a:ext cx="30861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0" i="0" kern="1200">
                <a:solidFill>
                  <a:schemeClr val="tx1"/>
                </a:solidFill>
                <a:latin typeface="Times New Roman" charset="0"/>
                <a:ea typeface="Times New Roman" charset="0"/>
                <a:cs typeface="Times New Roman"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a:t>Copyright ©2022 John Wiley &amp; Sons, Inc.</a:t>
            </a:r>
            <a:endParaRPr lang="en-US" dirty="0"/>
          </a:p>
        </p:txBody>
      </p:sp>
    </p:spTree>
    <p:extLst>
      <p:ext uri="{BB962C8B-B14F-4D97-AF65-F5344CB8AC3E}">
        <p14:creationId xmlns:p14="http://schemas.microsoft.com/office/powerpoint/2010/main" val="243945763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304800" y="762001"/>
            <a:ext cx="8534400" cy="838199"/>
          </a:xfrm>
          <a:prstGeom prst="rect">
            <a:avLst/>
          </a:prstGeom>
        </p:spPr>
        <p:txBody>
          <a:bodyPr/>
          <a:lstStyle>
            <a:lvl1pPr>
              <a:defRPr sz="4000" b="1" i="0" baseline="0">
                <a:solidFill>
                  <a:schemeClr val="accent1"/>
                </a:solidFill>
                <a:latin typeface="Times New Roman" panose="02020603050405020304" pitchFamily="18" charset="0"/>
                <a:ea typeface="Calibri" charset="0"/>
                <a:cs typeface="Calibri" charset="0"/>
              </a:defRPr>
            </a:lvl1pPr>
          </a:lstStyle>
          <a:p>
            <a:r>
              <a:rPr lang="en-US" dirty="0"/>
              <a:t>Section or Topic Heading</a:t>
            </a:r>
          </a:p>
        </p:txBody>
      </p:sp>
      <p:sp>
        <p:nvSpPr>
          <p:cNvPr id="11" name="Content Placeholder 10"/>
          <p:cNvSpPr>
            <a:spLocks noGrp="1"/>
          </p:cNvSpPr>
          <p:nvPr>
            <p:ph sz="quarter" idx="16"/>
          </p:nvPr>
        </p:nvSpPr>
        <p:spPr>
          <a:xfrm>
            <a:off x="304800" y="1752600"/>
            <a:ext cx="8534400" cy="3276600"/>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7" name="Figure caption"/>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Times New Roman" panose="02020603050405020304" pitchFamily="18" charset="0"/>
                <a:ea typeface="Calibri" charset="0"/>
                <a:cs typeface="Calibri"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lvl1pPr>
              <a:defRPr b="0" i="0" baseline="0">
                <a:latin typeface="Times New Roman" panose="02020603050405020304" pitchFamily="18" charset="0"/>
                <a:ea typeface="Calibri" charset="0"/>
                <a:cs typeface="Calibri"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b="0" i="0" baseline="0">
                <a:latin typeface="Times New Roman" panose="02020603050405020304" pitchFamily="18" charset="0"/>
                <a:ea typeface="Calibri" charset="0"/>
                <a:cs typeface="Calibri" charset="0"/>
              </a:defRPr>
            </a:lvl1pPr>
          </a:lstStyle>
          <a:p>
            <a:r>
              <a:rPr lang="en-US"/>
              <a:t>Copyright ©2016 John Wiley &amp; Sons, Inc. </a:t>
            </a:r>
            <a:endParaRPr lang="en-US" dirty="0"/>
          </a:p>
        </p:txBody>
      </p:sp>
    </p:spTree>
    <p:extLst>
      <p:ext uri="{BB962C8B-B14F-4D97-AF65-F5344CB8AC3E}">
        <p14:creationId xmlns:p14="http://schemas.microsoft.com/office/powerpoint/2010/main" val="141868961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838199"/>
          </a:xfrm>
          <a:prstGeom prst="rect">
            <a:avLst/>
          </a:prstGeom>
        </p:spPr>
        <p:txBody>
          <a:bodyPr/>
          <a:lstStyle>
            <a:lvl1pPr>
              <a:defRPr sz="4000" b="1" i="0" baseline="0">
                <a:solidFill>
                  <a:schemeClr val="accent1"/>
                </a:solidFill>
                <a:latin typeface="Times New Roman" panose="02020603050405020304" pitchFamily="18" charset="0"/>
                <a:ea typeface="Calibri" charset="0"/>
                <a:cs typeface="Calibri"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191000"/>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3" name="Slide Number Placeholder"/>
          <p:cNvSpPr>
            <a:spLocks noGrp="1"/>
          </p:cNvSpPr>
          <p:nvPr>
            <p:ph type="sldNum" sz="quarter" idx="10"/>
          </p:nvPr>
        </p:nvSpPr>
        <p:spPr/>
        <p:txBody>
          <a:bodyPr/>
          <a:lstStyle>
            <a:lvl1pPr>
              <a:defRPr b="0" i="0" baseline="0">
                <a:latin typeface="Times New Roman" panose="02020603050405020304" pitchFamily="18" charset="0"/>
                <a:ea typeface="Calibri" charset="0"/>
                <a:cs typeface="Calibri"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b="0" i="0" baseline="0">
                <a:latin typeface="Times New Roman" panose="02020603050405020304" pitchFamily="18" charset="0"/>
                <a:ea typeface="Calibri" charset="0"/>
                <a:cs typeface="Calibri" charset="0"/>
              </a:defRPr>
            </a:lvl1pPr>
          </a:lstStyle>
          <a:p>
            <a:r>
              <a:rPr lang="en-US"/>
              <a:t>Copyright ©2016 John Wiley &amp; Sons, Inc. </a:t>
            </a:r>
            <a:endParaRPr lang="en-US" dirty="0"/>
          </a:p>
        </p:txBody>
      </p:sp>
    </p:spTree>
    <p:extLst>
      <p:ext uri="{BB962C8B-B14F-4D97-AF65-F5344CB8AC3E}">
        <p14:creationId xmlns:p14="http://schemas.microsoft.com/office/powerpoint/2010/main" val="302008678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_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838199"/>
          </a:xfrm>
          <a:prstGeom prst="rect">
            <a:avLst/>
          </a:prstGeom>
        </p:spPr>
        <p:txBody>
          <a:bodyPr/>
          <a:lstStyle>
            <a:lvl1pPr>
              <a:defRPr sz="4000" b="1" i="0" baseline="0">
                <a:solidFill>
                  <a:schemeClr val="accent1"/>
                </a:solidFill>
                <a:latin typeface="Times New Roman" panose="02020603050405020304" pitchFamily="18" charset="0"/>
                <a:ea typeface="Calibri" charset="0"/>
                <a:cs typeface="Calibri"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685800"/>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7" name="Content Placeholder 6">
            <a:extLst>
              <a:ext uri="{FF2B5EF4-FFF2-40B4-BE49-F238E27FC236}">
                <a16:creationId xmlns:a16="http://schemas.microsoft.com/office/drawing/2014/main" id="{28472531-47E6-4813-B78F-852BCF73134A}"/>
              </a:ext>
            </a:extLst>
          </p:cNvPr>
          <p:cNvSpPr>
            <a:spLocks noGrp="1"/>
          </p:cNvSpPr>
          <p:nvPr>
            <p:ph sz="quarter" idx="17"/>
          </p:nvPr>
        </p:nvSpPr>
        <p:spPr>
          <a:xfrm>
            <a:off x="304800" y="3429000"/>
            <a:ext cx="8534400" cy="990600"/>
          </a:xfrm>
          <a:prstGeom prst="rect">
            <a:avLst/>
          </a:prstGeom>
        </p:spPr>
        <p:txBody>
          <a:bodyPr/>
          <a:lstStyle>
            <a:lvl1pPr marL="0" indent="0">
              <a:buNone/>
              <a:defRPr baseline="0">
                <a:latin typeface="Times New Roman" panose="02020603050405020304" pitchFamily="18" charset="0"/>
              </a:defRPr>
            </a:lvl1pPr>
          </a:lstStyle>
          <a:p>
            <a:pPr lvl="0"/>
            <a:endParaRPr lang="en-US" dirty="0"/>
          </a:p>
        </p:txBody>
      </p:sp>
      <p:sp>
        <p:nvSpPr>
          <p:cNvPr id="3" name="Slide Number Placeholder"/>
          <p:cNvSpPr>
            <a:spLocks noGrp="1"/>
          </p:cNvSpPr>
          <p:nvPr>
            <p:ph type="sldNum" sz="quarter" idx="10"/>
          </p:nvPr>
        </p:nvSpPr>
        <p:spPr/>
        <p:txBody>
          <a:bodyPr/>
          <a:lstStyle>
            <a:lvl1pPr>
              <a:defRPr b="0" i="0" baseline="0">
                <a:latin typeface="Times New Roman" panose="02020603050405020304" pitchFamily="18" charset="0"/>
                <a:ea typeface="Calibri" charset="0"/>
                <a:cs typeface="Calibri"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b="0" i="0" baseline="0">
                <a:latin typeface="Times New Roman" panose="02020603050405020304" pitchFamily="18" charset="0"/>
                <a:ea typeface="Calibri" charset="0"/>
                <a:cs typeface="Calibri" charset="0"/>
              </a:defRPr>
            </a:lvl1pPr>
          </a:lstStyle>
          <a:p>
            <a:r>
              <a:rPr lang="en-US"/>
              <a:t>Copyright ©2016 John Wiley &amp; Sons, Inc. </a:t>
            </a:r>
            <a:endParaRPr lang="en-US" dirty="0"/>
          </a:p>
        </p:txBody>
      </p:sp>
    </p:spTree>
    <p:extLst>
      <p:ext uri="{BB962C8B-B14F-4D97-AF65-F5344CB8AC3E}">
        <p14:creationId xmlns:p14="http://schemas.microsoft.com/office/powerpoint/2010/main" val="384692627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838199"/>
          </a:xfrm>
          <a:prstGeom prst="rect">
            <a:avLst/>
          </a:prstGeom>
        </p:spPr>
        <p:txBody>
          <a:bodyPr/>
          <a:lstStyle>
            <a:lvl1pPr>
              <a:defRPr sz="4000" b="1" i="0" baseline="0">
                <a:solidFill>
                  <a:schemeClr val="accent1"/>
                </a:solidFill>
                <a:latin typeface="Times New Roman" panose="02020603050405020304" pitchFamily="18" charset="0"/>
                <a:ea typeface="Calibri" charset="0"/>
                <a:cs typeface="Calibri"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343399"/>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7" name="Content Placeholder 2"/>
          <p:cNvSpPr>
            <a:spLocks noGrp="1"/>
          </p:cNvSpPr>
          <p:nvPr>
            <p:ph sz="quarter" idx="17"/>
          </p:nvPr>
        </p:nvSpPr>
        <p:spPr>
          <a:xfrm>
            <a:off x="4724400" y="1752600"/>
            <a:ext cx="4114800" cy="4343399"/>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3" name="Slide Number Placeholder "/>
          <p:cNvSpPr>
            <a:spLocks noGrp="1"/>
          </p:cNvSpPr>
          <p:nvPr>
            <p:ph type="sldNum" sz="quarter" idx="10"/>
          </p:nvPr>
        </p:nvSpPr>
        <p:spPr/>
        <p:txBody>
          <a:bodyPr/>
          <a:lstStyle>
            <a:lvl1pPr>
              <a:defRPr b="0" i="0" baseline="0">
                <a:latin typeface="Times New Roman" panose="02020603050405020304" pitchFamily="18" charset="0"/>
                <a:ea typeface="Calibri" charset="0"/>
                <a:cs typeface="Calibri" charset="0"/>
              </a:defRPr>
            </a:lvl1p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lvl1pPr>
              <a:defRPr b="0" i="0" baseline="0">
                <a:latin typeface="Times New Roman" panose="02020603050405020304" pitchFamily="18" charset="0"/>
                <a:ea typeface="Calibri" charset="0"/>
                <a:cs typeface="Calibri" charset="0"/>
              </a:defRPr>
            </a:lvl1pPr>
          </a:lstStyle>
          <a:p>
            <a:r>
              <a:rPr lang="en-US"/>
              <a:t>Copyright ©2016 John Wiley &amp; Sons, Inc. </a:t>
            </a:r>
            <a:endParaRPr lang="en-US" dirty="0"/>
          </a:p>
        </p:txBody>
      </p:sp>
    </p:spTree>
    <p:extLst>
      <p:ext uri="{BB962C8B-B14F-4D97-AF65-F5344CB8AC3E}">
        <p14:creationId xmlns:p14="http://schemas.microsoft.com/office/powerpoint/2010/main" val="92654366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838199"/>
          </a:xfrm>
          <a:prstGeom prst="rect">
            <a:avLst/>
          </a:prstGeom>
        </p:spPr>
        <p:txBody>
          <a:bodyPr/>
          <a:lstStyle>
            <a:lvl1pPr>
              <a:defRPr sz="4000" b="1" i="0" baseline="0">
                <a:solidFill>
                  <a:schemeClr val="accent1"/>
                </a:solidFill>
                <a:latin typeface="Times New Roman" panose="02020603050405020304" pitchFamily="18" charset="0"/>
                <a:ea typeface="Calibri" charset="0"/>
                <a:cs typeface="Calibri"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3" name="Slide Number Placeholder 2"/>
          <p:cNvSpPr>
            <a:spLocks noGrp="1"/>
          </p:cNvSpPr>
          <p:nvPr>
            <p:ph type="sldNum" sz="quarter" idx="10"/>
          </p:nvPr>
        </p:nvSpPr>
        <p:spPr/>
        <p:txBody>
          <a:bodyPr/>
          <a:lstStyle>
            <a:lvl1pPr>
              <a:defRPr b="0" i="0" baseline="0">
                <a:latin typeface="Times New Roman" panose="02020603050405020304" pitchFamily="18" charset="0"/>
                <a:ea typeface="Calibri" charset="0"/>
                <a:cs typeface="Calibri"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b="0" i="0" baseline="0">
                <a:latin typeface="Times New Roman" panose="02020603050405020304" pitchFamily="18" charset="0"/>
                <a:ea typeface="Calibri" charset="0"/>
                <a:cs typeface="Calibri" charset="0"/>
              </a:defRPr>
            </a:lvl1pPr>
          </a:lstStyle>
          <a:p>
            <a:r>
              <a:rPr lang="en-US"/>
              <a:t>Copyright ©2016 John Wiley &amp; Sons, Inc. </a:t>
            </a:r>
            <a:endParaRPr lang="en-US" dirty="0"/>
          </a:p>
        </p:txBody>
      </p:sp>
    </p:spTree>
    <p:extLst>
      <p:ext uri="{BB962C8B-B14F-4D97-AF65-F5344CB8AC3E}">
        <p14:creationId xmlns:p14="http://schemas.microsoft.com/office/powerpoint/2010/main" val="16340922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838199"/>
          </a:xfrm>
          <a:prstGeom prst="rect">
            <a:avLst/>
          </a:prstGeom>
        </p:spPr>
        <p:txBody>
          <a:bodyPr/>
          <a:lstStyle>
            <a:lvl1pPr>
              <a:defRPr sz="4000" b="1" i="0" baseline="0">
                <a:solidFill>
                  <a:schemeClr val="accent1"/>
                </a:solidFill>
                <a:latin typeface="Times New Roman" panose="02020603050405020304" pitchFamily="18" charset="0"/>
                <a:ea typeface="Calibri" charset="0"/>
                <a:cs typeface="Calibri"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1066800"/>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7" name="Content Placeholder 2"/>
          <p:cNvSpPr>
            <a:spLocks noGrp="1"/>
          </p:cNvSpPr>
          <p:nvPr>
            <p:ph sz="quarter" idx="17"/>
          </p:nvPr>
        </p:nvSpPr>
        <p:spPr>
          <a:xfrm>
            <a:off x="4724400" y="1752600"/>
            <a:ext cx="4114800" cy="1066800"/>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9" name="Content Placeholder 8"/>
          <p:cNvSpPr>
            <a:spLocks noGrp="1"/>
          </p:cNvSpPr>
          <p:nvPr>
            <p:ph sz="quarter" idx="18"/>
          </p:nvPr>
        </p:nvSpPr>
        <p:spPr>
          <a:xfrm>
            <a:off x="2286000" y="2971800"/>
            <a:ext cx="4572000" cy="838200"/>
          </a:xfrm>
          <a:prstGeom prst="rect">
            <a:avLst/>
          </a:prstGeom>
        </p:spPr>
        <p:txBody>
          <a:bodyPr/>
          <a:lstStyle>
            <a:lvl1pPr marL="0" indent="0">
              <a:buNone/>
              <a:defRPr sz="2800" b="0" i="0" baseline="0">
                <a:latin typeface="Times New Roman" panose="02020603050405020304" pitchFamily="18" charset="0"/>
                <a:ea typeface="Calibri" charset="0"/>
                <a:cs typeface="Calibri" charset="0"/>
              </a:defRPr>
            </a:lvl1pPr>
          </a:lstStyle>
          <a:p>
            <a:pPr lvl="0"/>
            <a:endParaRPr lang="en-US" dirty="0"/>
          </a:p>
        </p:txBody>
      </p:sp>
      <p:sp>
        <p:nvSpPr>
          <p:cNvPr id="8" name="Content Placeholder 7">
            <a:extLst>
              <a:ext uri="{FF2B5EF4-FFF2-40B4-BE49-F238E27FC236}">
                <a16:creationId xmlns:a16="http://schemas.microsoft.com/office/drawing/2014/main" id="{B42A0788-EBB1-49C2-A727-CEC128194CE7}"/>
              </a:ext>
            </a:extLst>
          </p:cNvPr>
          <p:cNvSpPr>
            <a:spLocks noGrp="1"/>
          </p:cNvSpPr>
          <p:nvPr>
            <p:ph sz="quarter" idx="19"/>
          </p:nvPr>
        </p:nvSpPr>
        <p:spPr>
          <a:xfrm>
            <a:off x="304800" y="4038600"/>
            <a:ext cx="4114800" cy="838200"/>
          </a:xfrm>
          <a:prstGeom prst="rect">
            <a:avLst/>
          </a:prstGeom>
        </p:spPr>
        <p:txBody>
          <a:bodyPr/>
          <a:lstStyle>
            <a:lvl1pPr marL="0" indent="0">
              <a:buNone/>
              <a:defRPr baseline="0">
                <a:latin typeface="Times New Roman" panose="02020603050405020304" pitchFamily="18" charset="0"/>
              </a:defRPr>
            </a:lvl1pPr>
          </a:lstStyle>
          <a:p>
            <a:pPr lvl="0"/>
            <a:endParaRPr lang="en-US" dirty="0"/>
          </a:p>
        </p:txBody>
      </p:sp>
      <p:sp>
        <p:nvSpPr>
          <p:cNvPr id="11" name="Content Placeholder 10">
            <a:extLst>
              <a:ext uri="{FF2B5EF4-FFF2-40B4-BE49-F238E27FC236}">
                <a16:creationId xmlns:a16="http://schemas.microsoft.com/office/drawing/2014/main" id="{814E1F9A-25FF-4B94-9068-393E00F5B9A0}"/>
              </a:ext>
            </a:extLst>
          </p:cNvPr>
          <p:cNvSpPr>
            <a:spLocks noGrp="1"/>
          </p:cNvSpPr>
          <p:nvPr>
            <p:ph sz="quarter" idx="20"/>
          </p:nvPr>
        </p:nvSpPr>
        <p:spPr>
          <a:xfrm>
            <a:off x="4724400" y="4038600"/>
            <a:ext cx="4114800" cy="838200"/>
          </a:xfrm>
          <a:prstGeom prst="rect">
            <a:avLst/>
          </a:prstGeom>
        </p:spPr>
        <p:txBody>
          <a:bodyPr/>
          <a:lstStyle>
            <a:lvl1pPr marL="0" indent="0">
              <a:buNone/>
              <a:defRPr baseline="0">
                <a:latin typeface="Times New Roman" panose="02020603050405020304" pitchFamily="18" charset="0"/>
              </a:defRPr>
            </a:lvl1pPr>
          </a:lstStyle>
          <a:p>
            <a:pPr lvl="0"/>
            <a:endParaRPr lang="en-US" dirty="0"/>
          </a:p>
        </p:txBody>
      </p:sp>
      <p:sp>
        <p:nvSpPr>
          <p:cNvPr id="13" name="Content Placeholder 12">
            <a:extLst>
              <a:ext uri="{FF2B5EF4-FFF2-40B4-BE49-F238E27FC236}">
                <a16:creationId xmlns:a16="http://schemas.microsoft.com/office/drawing/2014/main" id="{B672FE1D-EB1B-4BBE-9CA6-204D59004D6A}"/>
              </a:ext>
            </a:extLst>
          </p:cNvPr>
          <p:cNvSpPr>
            <a:spLocks noGrp="1"/>
          </p:cNvSpPr>
          <p:nvPr>
            <p:ph sz="quarter" idx="21"/>
          </p:nvPr>
        </p:nvSpPr>
        <p:spPr>
          <a:xfrm>
            <a:off x="304800" y="4953000"/>
            <a:ext cx="4114800" cy="762000"/>
          </a:xfrm>
          <a:prstGeom prst="rect">
            <a:avLst/>
          </a:prstGeom>
        </p:spPr>
        <p:txBody>
          <a:bodyPr/>
          <a:lstStyle>
            <a:lvl1pPr marL="0" indent="0">
              <a:buNone/>
              <a:defRPr baseline="0">
                <a:latin typeface="Times New Roman" panose="02020603050405020304" pitchFamily="18" charset="0"/>
              </a:defRPr>
            </a:lvl1pPr>
          </a:lstStyle>
          <a:p>
            <a:pPr lvl="0"/>
            <a:endParaRPr lang="en-US" dirty="0"/>
          </a:p>
        </p:txBody>
      </p:sp>
      <p:sp>
        <p:nvSpPr>
          <p:cNvPr id="15" name="Content Placeholder 14">
            <a:extLst>
              <a:ext uri="{FF2B5EF4-FFF2-40B4-BE49-F238E27FC236}">
                <a16:creationId xmlns:a16="http://schemas.microsoft.com/office/drawing/2014/main" id="{B08251A2-62B7-4C95-85F0-D848EC2D2268}"/>
              </a:ext>
            </a:extLst>
          </p:cNvPr>
          <p:cNvSpPr>
            <a:spLocks noGrp="1"/>
          </p:cNvSpPr>
          <p:nvPr>
            <p:ph sz="quarter" idx="22"/>
          </p:nvPr>
        </p:nvSpPr>
        <p:spPr>
          <a:xfrm>
            <a:off x="4724400" y="4953000"/>
            <a:ext cx="4114800" cy="762000"/>
          </a:xfrm>
          <a:prstGeom prst="rect">
            <a:avLst/>
          </a:prstGeom>
        </p:spPr>
        <p:txBody>
          <a:bodyPr/>
          <a:lstStyle>
            <a:lvl1pPr marL="0" indent="0">
              <a:buNone/>
              <a:defRPr baseline="0">
                <a:latin typeface="Times New Roman" panose="02020603050405020304" pitchFamily="18" charset="0"/>
              </a:defRPr>
            </a:lvl1pPr>
          </a:lstStyle>
          <a:p>
            <a:pPr lvl="0"/>
            <a:endParaRPr lang="en-US" dirty="0"/>
          </a:p>
        </p:txBody>
      </p:sp>
      <p:sp>
        <p:nvSpPr>
          <p:cNvPr id="3" name="Slide Number Placeholder 2"/>
          <p:cNvSpPr>
            <a:spLocks noGrp="1"/>
          </p:cNvSpPr>
          <p:nvPr>
            <p:ph type="sldNum" sz="quarter" idx="10"/>
          </p:nvPr>
        </p:nvSpPr>
        <p:spPr/>
        <p:txBody>
          <a:bodyPr/>
          <a:lstStyle>
            <a:lvl1pPr>
              <a:defRPr b="0" i="0" baseline="0">
                <a:latin typeface="Times New Roman" panose="02020603050405020304" pitchFamily="18" charset="0"/>
                <a:ea typeface="Calibri" charset="0"/>
                <a:cs typeface="Calibri"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b="0" i="0" baseline="0">
                <a:latin typeface="Times New Roman" panose="02020603050405020304" pitchFamily="18" charset="0"/>
                <a:ea typeface="Calibri" charset="0"/>
                <a:cs typeface="Calibri" charset="0"/>
              </a:defRPr>
            </a:lvl1pPr>
          </a:lstStyle>
          <a:p>
            <a:r>
              <a:rPr lang="en-US"/>
              <a:t>Copyright ©2016 John Wiley &amp; Sons, Inc. </a:t>
            </a:r>
            <a:endParaRPr lang="en-US" dirty="0"/>
          </a:p>
        </p:txBody>
      </p:sp>
    </p:spTree>
    <p:extLst>
      <p:ext uri="{BB962C8B-B14F-4D97-AF65-F5344CB8AC3E}">
        <p14:creationId xmlns:p14="http://schemas.microsoft.com/office/powerpoint/2010/main" val="4823872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5" Type="http://schemas.openxmlformats.org/officeDocument/2006/relationships/theme" Target="../theme/theme4.xml"/><Relationship Id="rId4" Type="http://schemas.openxmlformats.org/officeDocument/2006/relationships/slideLayout" Target="../slideLayouts/slideLayout20.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2.xml"/><Relationship Id="rId1" Type="http://schemas.openxmlformats.org/officeDocument/2006/relationships/slideLayout" Target="../slideLayouts/slideLayout2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21" Type="http://schemas.openxmlformats.org/officeDocument/2006/relationships/slideLayout" Target="../slideLayouts/slideLayout43.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slideLayout" Target="../slideLayouts/slideLayout42.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23" Type="http://schemas.openxmlformats.org/officeDocument/2006/relationships/theme" Target="../theme/theme6.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46.xml"/><Relationship Id="rId1" Type="http://schemas.openxmlformats.org/officeDocument/2006/relationships/slideLayout" Target="../slideLayouts/slideLayout4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 Type="http://schemas.openxmlformats.org/officeDocument/2006/relationships/slideLayout" Target="../slideLayouts/slideLayout49.xml"/><Relationship Id="rId21" Type="http://schemas.openxmlformats.org/officeDocument/2006/relationships/slideLayout" Target="../slideLayouts/slideLayout67.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theme" Target="../theme/theme8.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0" Type="http://schemas.openxmlformats.org/officeDocument/2006/relationships/slideLayout" Target="../slideLayouts/slideLayout66.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10" Type="http://schemas.openxmlformats.org/officeDocument/2006/relationships/slideLayout" Target="../slideLayouts/slideLayout56.xml"/><Relationship Id="rId19" Type="http://schemas.openxmlformats.org/officeDocument/2006/relationships/slideLayout" Target="../slideLayouts/slideLayout65.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 Id="rId22" Type="http://schemas.openxmlformats.org/officeDocument/2006/relationships/slideLayout" Target="../slideLayouts/slideLayout6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73.xml"/><Relationship Id="rId7" Type="http://schemas.openxmlformats.org/officeDocument/2006/relationships/theme" Target="../theme/theme9.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5" Type="http://schemas.openxmlformats.org/officeDocument/2006/relationships/slideLayout" Target="../slideLayouts/slideLayout75.xml"/><Relationship Id="rId4" Type="http://schemas.openxmlformats.org/officeDocument/2006/relationships/slideLayout" Target="../slideLayouts/slideLayout7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304800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3880275"/>
      </p:ext>
    </p:extLst>
  </p:cSld>
  <p:clrMap bg1="lt1" tx1="dk1" bg2="lt2" tx2="dk2" accent1="accent1" accent2="accent2" accent3="accent3" accent4="accent4" accent5="accent5" accent6="accent6" hlink="hlink" folHlink="folHlink"/>
  <p:sldLayoutIdLst>
    <p:sldLayoutId id="2147483940" r:id="rId1"/>
    <p:sldLayoutId id="2147483941" r:id="rId2"/>
    <p:sldLayoutId id="2147484003" r:id="rId3"/>
  </p:sldLayoutIdLst>
  <p:hf hdr="0" dt="0"/>
  <p:txStyles>
    <p:titleStyle>
      <a:lvl1pPr algn="ctr" defTabSz="914400" rtl="0" eaLnBrk="1" latinLnBrk="0" hangingPunct="1">
        <a:lnSpc>
          <a:spcPct val="90000"/>
        </a:lnSpc>
        <a:spcBef>
          <a:spcPct val="0"/>
        </a:spcBef>
        <a:buNone/>
        <a:defRPr sz="110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762000"/>
            <a:ext cx="8534400" cy="990600"/>
          </a:xfrm>
          <a:prstGeom prst="rect">
            <a:avLst/>
          </a:prstGeom>
        </p:spPr>
        <p:txBody>
          <a:bodyPr vert="horz" lIns="91440" tIns="45720" rIns="91440" bIns="45720" rtlCol="0" anchor="t">
            <a:normAutofit/>
          </a:bodyPr>
          <a:lstStyle/>
          <a:p>
            <a:r>
              <a:rPr lang="en-US" dirty="0"/>
              <a:t>Click to edit Master title style</a:t>
            </a:r>
          </a:p>
        </p:txBody>
      </p:sp>
      <p:sp>
        <p:nvSpPr>
          <p:cNvPr id="16" name="Rectangle 15"/>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Source Sans Pro" charset="0"/>
                <a:ea typeface="Source Sans Pro" charset="0"/>
                <a:cs typeface="Source Sans Pro" charset="0"/>
              </a:defRPr>
            </a:lvl1pPr>
          </a:lstStyle>
          <a:p>
            <a:fld id="{67B19427-F580-D146-B60E-4CADEE75497F}" type="slidenum">
              <a:rPr lang="en-US" smtClean="0"/>
              <a:pPr/>
              <a:t>‹#›</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611586285"/>
      </p:ext>
    </p:extLst>
  </p:cSld>
  <p:clrMap bg1="lt1" tx1="dk1" bg2="lt2" tx2="dk2" accent1="accent1" accent2="accent2" accent3="accent3" accent4="accent4" accent5="accent5" accent6="accent6" hlink="hlink" folHlink="folHlink"/>
  <p:sldLayoutIdLst>
    <p:sldLayoutId id="2147483937" r:id="rId1"/>
    <p:sldLayoutId id="2147483942" r:id="rId2"/>
    <p:sldLayoutId id="2147483956" r:id="rId3"/>
    <p:sldLayoutId id="2147483955" r:id="rId4"/>
    <p:sldLayoutId id="2147483957" r:id="rId5"/>
    <p:sldLayoutId id="2147483959" r:id="rId6"/>
    <p:sldLayoutId id="2147483958" r:id="rId7"/>
    <p:sldLayoutId id="2147483960" r:id="rId8"/>
    <p:sldLayoutId id="2147483961" r:id="rId9"/>
    <p:sldLayoutId id="2147483962" r:id="rId10"/>
    <p:sldLayoutId id="2147483963" r:id="rId11"/>
  </p:sldLayoutIdLst>
  <p:hf hdr="0" dt="0"/>
  <p:txStyles>
    <p:titleStyle>
      <a:lvl1pPr algn="l" defTabSz="914400" rtl="0" eaLnBrk="1" latinLnBrk="0" hangingPunct="1">
        <a:lnSpc>
          <a:spcPct val="90000"/>
        </a:lnSpc>
        <a:spcBef>
          <a:spcPct val="0"/>
        </a:spcBef>
        <a:buNone/>
        <a:defRPr sz="4400" b="1" i="0" kern="1200">
          <a:solidFill>
            <a:schemeClr val="accent1"/>
          </a:solidFill>
          <a:latin typeface="Times New Roman" charset="0"/>
          <a:ea typeface="Times New Roman" charset="0"/>
          <a:cs typeface="Times New Roman"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762001"/>
            <a:ext cx="8534400" cy="1066800"/>
          </a:xfrm>
          <a:prstGeom prst="rect">
            <a:avLst/>
          </a:prstGeom>
        </p:spPr>
        <p:txBody>
          <a:bodyPr vert="horz" lIns="91440" tIns="45720" rIns="91440" bIns="45720" rtlCol="0" anchor="t">
            <a:normAutofit/>
          </a:bodyPr>
          <a:lstStyle/>
          <a:p>
            <a:r>
              <a:rPr lang="en-US" dirty="0"/>
              <a:t>Click to edit Master title style</a:t>
            </a:r>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811935529"/>
      </p:ext>
    </p:extLst>
  </p:cSld>
  <p:clrMap bg1="lt1" tx1="dk1" bg2="lt2" tx2="dk2" accent1="accent1" accent2="accent2" accent3="accent3" accent4="accent4" accent5="accent5" accent6="accent6" hlink="hlink" folHlink="folHlink"/>
  <p:sldLayoutIdLst>
    <p:sldLayoutId id="2147483944" r:id="rId1"/>
    <p:sldLayoutId id="2147483964" r:id="rId2"/>
  </p:sldLayoutIdLst>
  <p:hf hdr="0" dt="0"/>
  <p:txStyles>
    <p:titleStyle>
      <a:lvl1pPr algn="l" defTabSz="914400" rtl="0" eaLnBrk="1" latinLnBrk="0" hangingPunct="1">
        <a:lnSpc>
          <a:spcPct val="90000"/>
        </a:lnSpc>
        <a:spcBef>
          <a:spcPct val="0"/>
        </a:spcBef>
        <a:buNone/>
        <a:defRPr sz="4000" b="0" i="0" kern="1200">
          <a:solidFill>
            <a:schemeClr val="accent2"/>
          </a:solidFill>
          <a:latin typeface="Times New Roman" charset="0"/>
          <a:ea typeface="Times New Roman" charset="0"/>
          <a:cs typeface="Times New Roman"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762001"/>
            <a:ext cx="8534400" cy="1066800"/>
          </a:xfrm>
          <a:prstGeom prst="rect">
            <a:avLst/>
          </a:prstGeom>
        </p:spPr>
        <p:txBody>
          <a:bodyPr vert="horz" lIns="91440" tIns="45720" rIns="91440" bIns="45720" rtlCol="0" anchor="t">
            <a:normAutofit/>
          </a:bodyPr>
          <a:lstStyle/>
          <a:p>
            <a:r>
              <a:rPr lang="en-US" dirty="0"/>
              <a:t>Click to edit Master title style</a:t>
            </a:r>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332194706"/>
      </p:ext>
    </p:extLst>
  </p:cSld>
  <p:clrMap bg1="lt1" tx1="dk1" bg2="lt2" tx2="dk2" accent1="accent1" accent2="accent2" accent3="accent3" accent4="accent4" accent5="accent5" accent6="accent6" hlink="hlink" folHlink="folHlink"/>
  <p:sldLayoutIdLst>
    <p:sldLayoutId id="2147483966" r:id="rId1"/>
    <p:sldLayoutId id="2147483994" r:id="rId2"/>
    <p:sldLayoutId id="2147483967" r:id="rId3"/>
    <p:sldLayoutId id="2147483997" r:id="rId4"/>
  </p:sldLayoutIdLst>
  <p:hf hdr="0" dt="0"/>
  <p:txStyles>
    <p:titleStyle>
      <a:lvl1pPr algn="l" defTabSz="914400" rtl="0" eaLnBrk="1" latinLnBrk="0" hangingPunct="1">
        <a:lnSpc>
          <a:spcPct val="90000"/>
        </a:lnSpc>
        <a:spcBef>
          <a:spcPct val="0"/>
        </a:spcBef>
        <a:buNone/>
        <a:defRPr sz="4000" b="1" i="0" kern="1200">
          <a:solidFill>
            <a:schemeClr val="accent1"/>
          </a:solidFill>
          <a:latin typeface="Times New Roman" charset="0"/>
          <a:ea typeface="Times New Roman" charset="0"/>
          <a:cs typeface="Times New Roman"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762001"/>
            <a:ext cx="8534400" cy="1066799"/>
          </a:xfrm>
          <a:prstGeom prst="rect">
            <a:avLst/>
          </a:prstGeom>
        </p:spPr>
        <p:txBody>
          <a:bodyPr vert="horz" lIns="91440" tIns="45720" rIns="91440" bIns="45720" rtlCol="0" anchor="t">
            <a:normAutofit/>
          </a:bodyPr>
          <a:lstStyle/>
          <a:p>
            <a:r>
              <a:rPr lang="en-US" dirty="0"/>
              <a:t>Click to edit Master title style</a:t>
            </a:r>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1616953850"/>
      </p:ext>
    </p:extLst>
  </p:cSld>
  <p:clrMap bg1="lt1" tx1="dk1" bg2="lt2" tx2="dk2" accent1="accent1" accent2="accent2" accent3="accent3" accent4="accent4" accent5="accent5" accent6="accent6" hlink="hlink" folHlink="folHlink"/>
  <p:sldLayoutIdLst>
    <p:sldLayoutId id="2147483969" r:id="rId1"/>
    <p:sldLayoutId id="2147483970" r:id="rId2"/>
  </p:sldLayoutIdLst>
  <p:hf hdr="0" dt="0"/>
  <p:txStyles>
    <p:titleStyle>
      <a:lvl1pPr algn="l" defTabSz="914400" rtl="0" eaLnBrk="1" latinLnBrk="0" hangingPunct="1">
        <a:lnSpc>
          <a:spcPct val="90000"/>
        </a:lnSpc>
        <a:spcBef>
          <a:spcPct val="0"/>
        </a:spcBef>
        <a:buNone/>
        <a:defRPr sz="4000" b="0" i="0" kern="1200">
          <a:solidFill>
            <a:schemeClr val="accent1"/>
          </a:solidFill>
          <a:latin typeface="Times New Roman" charset="0"/>
          <a:ea typeface="Times New Roman" charset="0"/>
          <a:cs typeface="Times New Roman"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762001"/>
            <a:ext cx="8534400" cy="990600"/>
          </a:xfrm>
          <a:prstGeom prst="rect">
            <a:avLst/>
          </a:prstGeom>
        </p:spPr>
        <p:txBody>
          <a:bodyPr vert="horz" lIns="91440" tIns="45720" rIns="91440" bIns="45720" rtlCol="0" anchor="t">
            <a:normAutofit/>
          </a:bodyPr>
          <a:lstStyle/>
          <a:p>
            <a:r>
              <a:rPr lang="en-US" dirty="0"/>
              <a:t>Click to edit Master title style</a:t>
            </a:r>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Times New Roman" charset="0"/>
                <a:ea typeface="Times New Roman" charset="0"/>
                <a:cs typeface="Times New Roman" charset="0"/>
              </a:defRPr>
            </a:lvl1pPr>
          </a:lstStyle>
          <a:p>
            <a:r>
              <a:rPr lang="en-IN" dirty="0"/>
              <a:t>Copyright ©2014 John Wiley &amp; Sons, Inc.</a:t>
            </a:r>
            <a:endParaRPr lang="en-US" dirty="0"/>
          </a:p>
        </p:txBody>
      </p:sp>
    </p:spTree>
    <p:extLst>
      <p:ext uri="{BB962C8B-B14F-4D97-AF65-F5344CB8AC3E}">
        <p14:creationId xmlns:p14="http://schemas.microsoft.com/office/powerpoint/2010/main" val="302625734"/>
      </p:ext>
    </p:extLst>
  </p:cSld>
  <p:clrMap bg1="lt1" tx1="dk1" bg2="lt2" tx2="dk2" accent1="accent1" accent2="accent2" accent3="accent3" accent4="accent4" accent5="accent5" accent6="accent6" hlink="hlink" folHlink="folHlink"/>
  <p:sldLayoutIdLst>
    <p:sldLayoutId id="2147483972" r:id="rId1"/>
    <p:sldLayoutId id="2147483995" r:id="rId2"/>
    <p:sldLayoutId id="2147483993" r:id="rId3"/>
    <p:sldLayoutId id="2147483973" r:id="rId4"/>
    <p:sldLayoutId id="2147484006" r:id="rId5"/>
    <p:sldLayoutId id="2147484009" r:id="rId6"/>
    <p:sldLayoutId id="2147484008" r:id="rId7"/>
    <p:sldLayoutId id="2147484004" r:id="rId8"/>
    <p:sldLayoutId id="2147484007" r:id="rId9"/>
    <p:sldLayoutId id="2147484005" r:id="rId10"/>
    <p:sldLayoutId id="2147483990" r:id="rId11"/>
    <p:sldLayoutId id="2147483974" r:id="rId12"/>
    <p:sldLayoutId id="2147483992" r:id="rId13"/>
    <p:sldLayoutId id="2147483975" r:id="rId14"/>
    <p:sldLayoutId id="2147483991" r:id="rId15"/>
    <p:sldLayoutId id="2147484015" r:id="rId16"/>
    <p:sldLayoutId id="2147484016" r:id="rId17"/>
    <p:sldLayoutId id="2147484017" r:id="rId18"/>
    <p:sldLayoutId id="2147484028" r:id="rId19"/>
    <p:sldLayoutId id="2147484029" r:id="rId20"/>
    <p:sldLayoutId id="2147484038" r:id="rId21"/>
    <p:sldLayoutId id="2147484039" r:id="rId22"/>
  </p:sldLayoutIdLst>
  <p:hf hdr="0" dt="0"/>
  <p:txStyles>
    <p:titleStyle>
      <a:lvl1pPr algn="l" defTabSz="914400" rtl="0" eaLnBrk="1" latinLnBrk="0" hangingPunct="1">
        <a:lnSpc>
          <a:spcPct val="90000"/>
        </a:lnSpc>
        <a:spcBef>
          <a:spcPct val="0"/>
        </a:spcBef>
        <a:buNone/>
        <a:defRPr sz="4000" b="0" i="0" kern="1200">
          <a:solidFill>
            <a:schemeClr val="accent1"/>
          </a:solidFill>
          <a:latin typeface="Times New Roman" charset="0"/>
          <a:ea typeface="Times New Roman" charset="0"/>
          <a:cs typeface="Times New Roman"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Times New Roman" charset="0"/>
                <a:ea typeface="Times New Roman" charset="0"/>
                <a:cs typeface="Times New Roman" charset="0"/>
              </a:defRPr>
            </a:lvl1pPr>
          </a:lstStyle>
          <a:p>
            <a:r>
              <a:rPr lang="en-IN" dirty="0"/>
              <a:t>Copyright ©2014 John Wiley &amp; Sons, Inc.</a:t>
            </a:r>
            <a:endParaRPr lang="en-US" dirty="0"/>
          </a:p>
        </p:txBody>
      </p:sp>
      <p:sp>
        <p:nvSpPr>
          <p:cNvPr id="6" name="Slide Number Placeholder 5"/>
          <p:cNvSpPr>
            <a:spLocks noGrp="1"/>
          </p:cNvSpPr>
          <p:nvPr>
            <p:ph type="sldNum" sz="quarter" idx="4"/>
          </p:nvPr>
        </p:nvSpPr>
        <p:spPr>
          <a:xfrm>
            <a:off x="6457950" y="6356350"/>
            <a:ext cx="2457450" cy="365125"/>
          </a:xfrm>
          <a:prstGeom prst="rect">
            <a:avLst/>
          </a:prstGeom>
        </p:spPr>
        <p:txBody>
          <a:bodyPr vert="horz" lIns="91440" tIns="45720" rIns="91440" bIns="45720" rtlCol="0" anchor="ctr"/>
          <a:lstStyle>
            <a:lvl1pPr algn="r">
              <a:defRPr sz="1200">
                <a:solidFill>
                  <a:schemeClr val="tx1">
                    <a:tint val="75000"/>
                  </a:schemeClr>
                </a:solidFill>
                <a:latin typeface="Times New Roman" charset="0"/>
                <a:ea typeface="Times New Roman" charset="0"/>
                <a:cs typeface="Times New Roman" charset="0"/>
              </a:defRPr>
            </a:lvl1pPr>
          </a:lstStyle>
          <a:p>
            <a:fld id="{43DD970A-8A59-5645-997B-8F1EF841716D}" type="slidenum">
              <a:rPr lang="en-US" smtClean="0"/>
              <a:pPr/>
              <a:t>‹#›</a:t>
            </a:fld>
            <a:endParaRPr lang="en-US" dirty="0"/>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9740712"/>
      </p:ext>
    </p:extLst>
  </p:cSld>
  <p:clrMap bg1="lt1" tx1="dk1" bg2="lt2" tx2="dk2" accent1="accent1" accent2="accent2" accent3="accent3" accent4="accent4" accent5="accent5" accent6="accent6" hlink="hlink" folHlink="folHlink"/>
  <p:sldLayoutIdLst>
    <p:sldLayoutId id="2147483988" r:id="rId1"/>
    <p:sldLayoutId id="2147483978" r:id="rId2"/>
  </p:sldLayoutIdLst>
  <p:hf hdr="0" dt="0"/>
  <p:txStyles>
    <p:titleStyle>
      <a:lvl1pPr algn="l" defTabSz="914400" rtl="0" eaLnBrk="1" latinLnBrk="0" hangingPunct="1">
        <a:lnSpc>
          <a:spcPct val="90000"/>
        </a:lnSpc>
        <a:spcBef>
          <a:spcPct val="0"/>
        </a:spcBef>
        <a:buNone/>
        <a:defRPr sz="1600" b="0" i="0" kern="1200">
          <a:solidFill>
            <a:schemeClr val="tx1"/>
          </a:solidFill>
          <a:latin typeface="STIX" charset="0"/>
          <a:ea typeface="STIX" charset="0"/>
          <a:cs typeface="STIX"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762001"/>
            <a:ext cx="8534400" cy="990600"/>
          </a:xfrm>
          <a:prstGeom prst="rect">
            <a:avLst/>
          </a:prstGeom>
        </p:spPr>
        <p:txBody>
          <a:bodyPr vert="horz" lIns="91440" tIns="45720" rIns="91440" bIns="45720" rtlCol="0" anchor="t">
            <a:normAutofit/>
          </a:bodyPr>
          <a:lstStyle/>
          <a:p>
            <a:r>
              <a:rPr lang="en-US" dirty="0"/>
              <a:t>Click to edit Master title style</a:t>
            </a:r>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solidFill>
                <a:latin typeface="Times New Roman" charset="0"/>
                <a:ea typeface="Times New Roman" charset="0"/>
                <a:cs typeface="Times New Roman"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solidFill>
                <a:latin typeface="Times New Roman" charset="0"/>
                <a:ea typeface="Times New Roman" charset="0"/>
                <a:cs typeface="Times New Roman" charset="0"/>
              </a:defRPr>
            </a:lvl1pPr>
          </a:lstStyle>
          <a:p>
            <a:r>
              <a:rPr lang="en-IN"/>
              <a:t>Copyright ©2014 John Wiley &amp; Sons, Inc.</a:t>
            </a:r>
            <a:endParaRPr lang="en-US" dirty="0"/>
          </a:p>
        </p:txBody>
      </p:sp>
    </p:spTree>
    <p:extLst>
      <p:ext uri="{BB962C8B-B14F-4D97-AF65-F5344CB8AC3E}">
        <p14:creationId xmlns:p14="http://schemas.microsoft.com/office/powerpoint/2010/main" val="1737386664"/>
      </p:ext>
    </p:extLst>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 id="2147484052" r:id="rId12"/>
    <p:sldLayoutId id="2147484053" r:id="rId13"/>
    <p:sldLayoutId id="2147484054" r:id="rId14"/>
    <p:sldLayoutId id="2147484055" r:id="rId15"/>
    <p:sldLayoutId id="2147484056" r:id="rId16"/>
    <p:sldLayoutId id="2147484057" r:id="rId17"/>
    <p:sldLayoutId id="2147484058" r:id="rId18"/>
    <p:sldLayoutId id="2147484059" r:id="rId19"/>
    <p:sldLayoutId id="2147484060" r:id="rId20"/>
    <p:sldLayoutId id="2147484061" r:id="rId21"/>
    <p:sldLayoutId id="2147484062" r:id="rId22"/>
    <p:sldLayoutId id="2147484063" r:id="rId23"/>
    <p:sldLayoutId id="2147484064" r:id="rId24"/>
  </p:sldLayoutIdLst>
  <p:hf hdr="0" dt="0"/>
  <p:txStyles>
    <p:titleStyle>
      <a:lvl1pPr algn="l" defTabSz="914400" rtl="0" eaLnBrk="1" latinLnBrk="0" hangingPunct="1">
        <a:lnSpc>
          <a:spcPct val="90000"/>
        </a:lnSpc>
        <a:spcBef>
          <a:spcPct val="0"/>
        </a:spcBef>
        <a:buNone/>
        <a:defRPr sz="4000" b="0" i="0" kern="1200">
          <a:solidFill>
            <a:schemeClr val="accent1"/>
          </a:solidFill>
          <a:latin typeface="Times New Roman" charset="0"/>
          <a:ea typeface="Times New Roman" charset="0"/>
          <a:cs typeface="Times New Roman"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6512" y="762001"/>
            <a:ext cx="8534400" cy="838200"/>
          </a:xfrm>
          <a:prstGeom prst="rect">
            <a:avLst/>
          </a:prstGeom>
        </p:spPr>
        <p:txBody>
          <a:bodyPr vert="horz" lIns="91440" tIns="45720" rIns="91440" bIns="45720" rtlCol="0" anchor="t">
            <a:normAutofit/>
          </a:bodyPr>
          <a:lstStyle/>
          <a:p>
            <a:r>
              <a:rPr lang="en-US" dirty="0"/>
              <a:t>Click to edit Master title style</a:t>
            </a:r>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aseline="0" dirty="0">
              <a:latin typeface="Times New Roman" panose="02020603050405020304" pitchFamily="18" charset="0"/>
            </a:endParaRPr>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baseline="0">
                <a:solidFill>
                  <a:schemeClr val="tx1">
                    <a:tint val="75000"/>
                  </a:schemeClr>
                </a:solidFill>
                <a:latin typeface="Times New Roman" panose="02020603050405020304" pitchFamily="18" charset="0"/>
                <a:ea typeface="Source Sans Pro" charset="0"/>
                <a:cs typeface="Source Sans Pro"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baseline="0">
                <a:solidFill>
                  <a:schemeClr val="tx1">
                    <a:tint val="75000"/>
                  </a:schemeClr>
                </a:solidFill>
                <a:latin typeface="Times New Roman" panose="02020603050405020304" pitchFamily="18" charset="0"/>
                <a:ea typeface="Source Sans Pro" charset="0"/>
                <a:cs typeface="Source Sans Pro" charset="0"/>
              </a:defRPr>
            </a:lvl1pPr>
          </a:lstStyle>
          <a:p>
            <a:r>
              <a:rPr lang="en-US"/>
              <a:t>Copyright ©2016 John Wiley &amp; Sons, Inc. </a:t>
            </a:r>
            <a:endParaRPr lang="en-US" dirty="0"/>
          </a:p>
        </p:txBody>
      </p:sp>
    </p:spTree>
    <p:extLst>
      <p:ext uri="{BB962C8B-B14F-4D97-AF65-F5344CB8AC3E}">
        <p14:creationId xmlns:p14="http://schemas.microsoft.com/office/powerpoint/2010/main" val="4133523763"/>
      </p:ext>
    </p:extLst>
  </p:cSld>
  <p:clrMap bg1="lt1" tx1="dk1" bg2="lt2" tx2="dk2" accent1="accent1" accent2="accent2" accent3="accent3" accent4="accent4" accent5="accent5" accent6="accent6" hlink="hlink" folHlink="folHlink"/>
  <p:sldLayoutIdLst>
    <p:sldLayoutId id="2147484066" r:id="rId1"/>
    <p:sldLayoutId id="2147484067" r:id="rId2"/>
    <p:sldLayoutId id="2147484068" r:id="rId3"/>
    <p:sldLayoutId id="2147484069" r:id="rId4"/>
    <p:sldLayoutId id="2147484070" r:id="rId5"/>
    <p:sldLayoutId id="2147484071" r:id="rId6"/>
  </p:sldLayoutIdLst>
  <p:hf hdr="0" dt="0"/>
  <p:txStyles>
    <p:titleStyle>
      <a:lvl1pPr algn="l" defTabSz="914400" rtl="0" eaLnBrk="1" latinLnBrk="0" hangingPunct="1">
        <a:lnSpc>
          <a:spcPct val="90000"/>
        </a:lnSpc>
        <a:spcBef>
          <a:spcPct val="0"/>
        </a:spcBef>
        <a:buNone/>
        <a:defRPr sz="4000" b="1" kern="1200" baseline="0">
          <a:solidFill>
            <a:schemeClr val="accent1"/>
          </a:solidFill>
          <a:latin typeface="Times New Roman" panose="02020603050405020304" pitchFamily="18" charset="0"/>
          <a:ea typeface="Calibri" charset="0"/>
          <a:cs typeface="Calibri"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7" Type="http://schemas.openxmlformats.org/officeDocument/2006/relationships/image" Target="../media/image5.wmf"/><Relationship Id="rId2" Type="http://schemas.openxmlformats.org/officeDocument/2006/relationships/oleObject" Target="../embeddings/oleObject1.bin"/><Relationship Id="rId1" Type="http://schemas.openxmlformats.org/officeDocument/2006/relationships/slideLayout" Target="../slideLayouts/slideLayout32.xml"/><Relationship Id="rId6" Type="http://schemas.openxmlformats.org/officeDocument/2006/relationships/oleObject" Target="../embeddings/oleObject3.bin"/><Relationship Id="rId5" Type="http://schemas.openxmlformats.org/officeDocument/2006/relationships/image" Target="../media/image4.wmf"/><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7.bin"/><Relationship Id="rId13" Type="http://schemas.openxmlformats.org/officeDocument/2006/relationships/image" Target="../media/image11.wmf"/><Relationship Id="rId3" Type="http://schemas.openxmlformats.org/officeDocument/2006/relationships/image" Target="../media/image6.wmf"/><Relationship Id="rId7" Type="http://schemas.openxmlformats.org/officeDocument/2006/relationships/image" Target="../media/image8.wmf"/><Relationship Id="rId12" Type="http://schemas.openxmlformats.org/officeDocument/2006/relationships/oleObject" Target="../embeddings/oleObject9.bin"/><Relationship Id="rId2" Type="http://schemas.openxmlformats.org/officeDocument/2006/relationships/oleObject" Target="../embeddings/oleObject4.bin"/><Relationship Id="rId1" Type="http://schemas.openxmlformats.org/officeDocument/2006/relationships/slideLayout" Target="../slideLayouts/slideLayout32.xml"/><Relationship Id="rId6" Type="http://schemas.openxmlformats.org/officeDocument/2006/relationships/oleObject" Target="../embeddings/oleObject6.bin"/><Relationship Id="rId11" Type="http://schemas.openxmlformats.org/officeDocument/2006/relationships/image" Target="../media/image10.wmf"/><Relationship Id="rId5" Type="http://schemas.openxmlformats.org/officeDocument/2006/relationships/image" Target="../media/image7.wmf"/><Relationship Id="rId10" Type="http://schemas.openxmlformats.org/officeDocument/2006/relationships/oleObject" Target="../embeddings/oleObject8.bin"/><Relationship Id="rId4" Type="http://schemas.openxmlformats.org/officeDocument/2006/relationships/oleObject" Target="../embeddings/oleObject5.bin"/><Relationship Id="rId9" Type="http://schemas.openxmlformats.org/officeDocument/2006/relationships/image" Target="../media/image9.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14.wmf"/><Relationship Id="rId2" Type="http://schemas.openxmlformats.org/officeDocument/2006/relationships/oleObject" Target="../embeddings/oleObject10.bin"/><Relationship Id="rId1" Type="http://schemas.openxmlformats.org/officeDocument/2006/relationships/slideLayout" Target="../slideLayouts/slideLayout32.xml"/><Relationship Id="rId6" Type="http://schemas.openxmlformats.org/officeDocument/2006/relationships/oleObject" Target="../embeddings/oleObject12.bin"/><Relationship Id="rId5" Type="http://schemas.openxmlformats.org/officeDocument/2006/relationships/image" Target="../media/image13.wmf"/><Relationship Id="rId4" Type="http://schemas.openxmlformats.org/officeDocument/2006/relationships/oleObject" Target="../embeddings/oleObject11.bin"/></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oleObject" Target="../embeddings/oleObject13.bin"/><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image" Target="../media/image16.wmf"/><Relationship Id="rId7" Type="http://schemas.openxmlformats.org/officeDocument/2006/relationships/image" Target="../media/image18.wmf"/><Relationship Id="rId2" Type="http://schemas.openxmlformats.org/officeDocument/2006/relationships/oleObject" Target="../embeddings/oleObject14.bin"/><Relationship Id="rId1" Type="http://schemas.openxmlformats.org/officeDocument/2006/relationships/slideLayout" Target="../slideLayouts/slideLayout32.xml"/><Relationship Id="rId6" Type="http://schemas.openxmlformats.org/officeDocument/2006/relationships/oleObject" Target="../embeddings/oleObject16.bin"/><Relationship Id="rId11" Type="http://schemas.openxmlformats.org/officeDocument/2006/relationships/image" Target="../media/image20.wmf"/><Relationship Id="rId5" Type="http://schemas.openxmlformats.org/officeDocument/2006/relationships/image" Target="../media/image17.wmf"/><Relationship Id="rId10" Type="http://schemas.openxmlformats.org/officeDocument/2006/relationships/oleObject" Target="../embeddings/oleObject18.bin"/><Relationship Id="rId4" Type="http://schemas.openxmlformats.org/officeDocument/2006/relationships/oleObject" Target="../embeddings/oleObject15.bin"/><Relationship Id="rId9" Type="http://schemas.openxmlformats.org/officeDocument/2006/relationships/image" Target="../media/image19.wmf"/></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3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2.emf"/><Relationship Id="rId1" Type="http://schemas.openxmlformats.org/officeDocument/2006/relationships/slideLayout" Target="../slideLayouts/slideLayout32.xml"/></Relationships>
</file>

<file path=ppt/slides/_rels/slide14.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oleObject" Target="../embeddings/oleObject19.bin"/><Relationship Id="rId1" Type="http://schemas.openxmlformats.org/officeDocument/2006/relationships/slideLayout" Target="../slideLayouts/slideLayout32.xml"/><Relationship Id="rId5" Type="http://schemas.openxmlformats.org/officeDocument/2006/relationships/image" Target="../media/image24.wmf"/><Relationship Id="rId4" Type="http://schemas.openxmlformats.org/officeDocument/2006/relationships/oleObject" Target="../embeddings/oleObject20.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25.wmf"/><Relationship Id="rId7" Type="http://schemas.openxmlformats.org/officeDocument/2006/relationships/image" Target="../media/image27.wmf"/><Relationship Id="rId2" Type="http://schemas.openxmlformats.org/officeDocument/2006/relationships/oleObject" Target="../embeddings/oleObject21.bin"/><Relationship Id="rId1" Type="http://schemas.openxmlformats.org/officeDocument/2006/relationships/slideLayout" Target="../slideLayouts/slideLayout29.xml"/><Relationship Id="rId6" Type="http://schemas.openxmlformats.org/officeDocument/2006/relationships/oleObject" Target="../embeddings/oleObject23.bin"/><Relationship Id="rId5" Type="http://schemas.openxmlformats.org/officeDocument/2006/relationships/image" Target="../media/image26.wmf"/><Relationship Id="rId4" Type="http://schemas.openxmlformats.org/officeDocument/2006/relationships/oleObject" Target="../embeddings/oleObject22.bin"/></Relationships>
</file>

<file path=ppt/slides/_rels/slide17.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oleObject" Target="../embeddings/oleObject24.bin"/><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3" Type="http://schemas.openxmlformats.org/officeDocument/2006/relationships/image" Target="../media/image31.wmf"/><Relationship Id="rId7" Type="http://schemas.openxmlformats.org/officeDocument/2006/relationships/image" Target="../media/image33.wmf"/><Relationship Id="rId2" Type="http://schemas.openxmlformats.org/officeDocument/2006/relationships/oleObject" Target="../embeddings/oleObject25.bin"/><Relationship Id="rId1" Type="http://schemas.openxmlformats.org/officeDocument/2006/relationships/slideLayout" Target="../slideLayouts/slideLayout56.xml"/><Relationship Id="rId6" Type="http://schemas.openxmlformats.org/officeDocument/2006/relationships/oleObject" Target="../embeddings/oleObject27.bin"/><Relationship Id="rId5" Type="http://schemas.openxmlformats.org/officeDocument/2006/relationships/image" Target="../media/image32.wmf"/><Relationship Id="rId4" Type="http://schemas.openxmlformats.org/officeDocument/2006/relationships/oleObject" Target="../embeddings/oleObject26.bin"/></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5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5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5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5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sz="3200" b="1" dirty="0">
                <a:latin typeface="Times New Roman" panose="02020603050405020304" pitchFamily="18" charset="0"/>
                <a:ea typeface="Times New Roman" pitchFamily="1" charset="0"/>
                <a:cs typeface="Times New Roman" panose="02020603050405020304" pitchFamily="18" charset="0"/>
              </a:rPr>
              <a:t>General Chemistry I</a:t>
            </a:r>
            <a:br>
              <a:rPr lang="en-US" sz="3200" b="1" dirty="0">
                <a:latin typeface="Times New Roman" panose="02020603050405020304" pitchFamily="18" charset="0"/>
                <a:ea typeface="Times New Roman" pitchFamily="1" charset="0"/>
                <a:cs typeface="Times New Roman" panose="02020603050405020304" pitchFamily="18" charset="0"/>
              </a:rPr>
            </a:br>
            <a:r>
              <a:rPr lang="en-US" sz="3200" b="1" dirty="0">
                <a:latin typeface="Times New Roman" panose="02020603050405020304" pitchFamily="18" charset="0"/>
                <a:ea typeface="Times New Roman" pitchFamily="1" charset="0"/>
                <a:cs typeface="Times New Roman" panose="02020603050405020304" pitchFamily="18" charset="0"/>
              </a:rPr>
              <a:t>CHEM 100</a:t>
            </a:r>
            <a:endParaRPr lang="en-US" sz="3200" dirty="0">
              <a:latin typeface="Times New Roman" panose="02020603050405020304" pitchFamily="18" charset="0"/>
              <a:cs typeface="Times New Roman" panose="02020603050405020304" pitchFamily="18" charset="0"/>
            </a:endParaRPr>
          </a:p>
        </p:txBody>
      </p:sp>
      <p:sp>
        <p:nvSpPr>
          <p:cNvPr id="4" name="Edition"/>
          <p:cNvSpPr>
            <a:spLocks noGrp="1"/>
          </p:cNvSpPr>
          <p:nvPr>
            <p:ph sz="quarter" idx="21"/>
          </p:nvPr>
        </p:nvSpPr>
        <p:spPr>
          <a:xfrm>
            <a:off x="152400" y="1752600"/>
            <a:ext cx="8839200" cy="609600"/>
          </a:xfrm>
        </p:spPr>
        <p:txBody>
          <a:bodyPr/>
          <a:lstStyle/>
          <a:p>
            <a:r>
              <a:rPr lang="en-US" dirty="0">
                <a:latin typeface="Times New Roman" panose="02020603050405020304" pitchFamily="18" charset="0"/>
                <a:cs typeface="Times New Roman" panose="02020603050405020304" pitchFamily="18" charset="0"/>
              </a:rPr>
              <a:t>Chemistry Department</a:t>
            </a:r>
          </a:p>
        </p:txBody>
      </p:sp>
      <p:sp>
        <p:nvSpPr>
          <p:cNvPr id="3" name="Author"/>
          <p:cNvSpPr>
            <a:spLocks noGrp="1"/>
          </p:cNvSpPr>
          <p:nvPr>
            <p:ph sz="quarter" idx="22"/>
          </p:nvPr>
        </p:nvSpPr>
        <p:spPr>
          <a:xfrm>
            <a:off x="152400" y="2362200"/>
            <a:ext cx="8839200" cy="685800"/>
          </a:xfrm>
        </p:spPr>
        <p:txBody>
          <a:bodyPr/>
          <a:lstStyle/>
          <a:p>
            <a:r>
              <a:rPr lang="en-US" b="1" dirty="0">
                <a:latin typeface="Times New Roman" panose="02020603050405020304" pitchFamily="18" charset="0"/>
                <a:ea typeface="Times New Roman" pitchFamily="1" charset="0"/>
                <a:cs typeface="Times New Roman" panose="02020603050405020304" pitchFamily="18" charset="0"/>
              </a:rPr>
              <a:t>University of </a:t>
            </a:r>
            <a:r>
              <a:rPr lang="en-US" b="1" dirty="0" err="1">
                <a:latin typeface="Times New Roman" panose="02020603050405020304" pitchFamily="18" charset="0"/>
                <a:ea typeface="Times New Roman" pitchFamily="1" charset="0"/>
                <a:cs typeface="Times New Roman" panose="02020603050405020304" pitchFamily="18" charset="0"/>
              </a:rPr>
              <a:t>Ha’il</a:t>
            </a:r>
            <a:endParaRPr lang="en-US" b="1" dirty="0">
              <a:latin typeface="Times New Roman" panose="02020603050405020304" pitchFamily="18" charset="0"/>
              <a:cs typeface="Times New Roman" panose="02020603050405020304" pitchFamily="18" charset="0"/>
            </a:endParaRPr>
          </a:p>
        </p:txBody>
      </p:sp>
      <p:sp>
        <p:nvSpPr>
          <p:cNvPr id="5" name="CN"/>
          <p:cNvSpPr>
            <a:spLocks noGrp="1"/>
          </p:cNvSpPr>
          <p:nvPr>
            <p:ph sz="quarter" idx="19"/>
          </p:nvPr>
        </p:nvSpPr>
        <p:spPr/>
        <p:txBody>
          <a:bodyPr/>
          <a:lstStyle/>
          <a:p>
            <a:r>
              <a:rPr lang="en-US" altLang="en-US" dirty="0">
                <a:latin typeface="Times New Roman" panose="02020603050405020304" pitchFamily="18" charset="0"/>
                <a:cs typeface="Times New Roman" panose="02020603050405020304" pitchFamily="18" charset="0"/>
              </a:rPr>
              <a:t>Chapter 2</a:t>
            </a:r>
          </a:p>
        </p:txBody>
      </p:sp>
      <p:sp>
        <p:nvSpPr>
          <p:cNvPr id="6" name="CT"/>
          <p:cNvSpPr>
            <a:spLocks noGrp="1"/>
          </p:cNvSpPr>
          <p:nvPr>
            <p:ph sz="quarter" idx="20"/>
          </p:nvPr>
        </p:nvSpPr>
        <p:spPr/>
        <p:txBody>
          <a:bodyPr/>
          <a:lstStyle/>
          <a:p>
            <a:r>
              <a:rPr lang="en-US" dirty="0">
                <a:latin typeface="Times New Roman" panose="02020603050405020304" pitchFamily="18" charset="0"/>
                <a:cs typeface="Times New Roman" panose="02020603050405020304" pitchFamily="18" charset="0"/>
              </a:rPr>
              <a:t>A Very Brief History of Chemistry</a:t>
            </a:r>
          </a:p>
        </p:txBody>
      </p:sp>
      <p:sp>
        <p:nvSpPr>
          <p:cNvPr id="7" name="Content Placeholder 6"/>
          <p:cNvSpPr>
            <a:spLocks noGrp="1"/>
          </p:cNvSpPr>
          <p:nvPr>
            <p:ph sz="quarter" idx="23"/>
          </p:nvPr>
        </p:nvSpPr>
        <p:spPr/>
        <p:txBody>
          <a:bodyPr/>
          <a:lstStyle/>
          <a:p>
            <a:pPr marL="0" indent="0">
              <a:buNone/>
            </a:pPr>
            <a:r>
              <a:rPr lang="en-IN" sz="1200" dirty="0">
                <a:solidFill>
                  <a:schemeClr val="bg1"/>
                </a:solidFill>
                <a:latin typeface="Times New Roman" panose="02020603050405020304" pitchFamily="18" charset="0"/>
                <a:cs typeface="Times New Roman" panose="02020603050405020304" pitchFamily="18" charset="0"/>
              </a:rPr>
              <a:t>This slide deck contains animations. Please disable animations if they cause issues with your device. MathType software is needed to view all mathematical symbols in these slides.</a:t>
            </a:r>
          </a:p>
        </p:txBody>
      </p:sp>
      <p:sp>
        <p:nvSpPr>
          <p:cNvPr id="10" name="Content Placeholder 9">
            <a:extLst>
              <a:ext uri="{FF2B5EF4-FFF2-40B4-BE49-F238E27FC236}">
                <a16:creationId xmlns:a16="http://schemas.microsoft.com/office/drawing/2014/main" id="{C6207ED7-01D3-45A7-9FEA-FD19AF1E897E}"/>
              </a:ext>
            </a:extLst>
          </p:cNvPr>
          <p:cNvSpPr>
            <a:spLocks noGrp="1"/>
          </p:cNvSpPr>
          <p:nvPr>
            <p:ph sz="quarter" idx="24"/>
          </p:nvPr>
        </p:nvSpPr>
        <p:spPr>
          <a:xfrm>
            <a:off x="3009900" y="6410325"/>
            <a:ext cx="3124200" cy="228600"/>
          </a:xfrm>
        </p:spPr>
        <p:txBody>
          <a:bodyPr/>
          <a:lstStyle/>
          <a:p>
            <a:r>
              <a:rPr lang="en-IN" dirty="0"/>
              <a:t>Copyright ©2022 John Wiley &amp; Sons, Inc.</a:t>
            </a:r>
            <a:endParaRPr lang="en-US" dirty="0"/>
          </a:p>
        </p:txBody>
      </p:sp>
    </p:spTree>
    <p:extLst>
      <p:ext uri="{BB962C8B-B14F-4D97-AF65-F5344CB8AC3E}">
        <p14:creationId xmlns:p14="http://schemas.microsoft.com/office/powerpoint/2010/main" val="1855832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lstStyle/>
          <a:p>
            <a:r>
              <a:rPr lang="en-US" dirty="0">
                <a:latin typeface="Times New Roman" panose="02020603050405020304" pitchFamily="18" charset="0"/>
                <a:cs typeface="Times New Roman" panose="02020603050405020304" pitchFamily="18" charset="0"/>
              </a:rPr>
              <a:t>Atomic Theory </a:t>
            </a: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534243"/>
            <a:ext cx="8534400" cy="446957"/>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Most significant theoretical model of nature</a:t>
            </a:r>
          </a:p>
        </p:txBody>
      </p:sp>
      <p:sp>
        <p:nvSpPr>
          <p:cNvPr id="7" name="Content Placeholder 6"/>
          <p:cNvSpPr>
            <a:spLocks noGrp="1"/>
          </p:cNvSpPr>
          <p:nvPr>
            <p:ph sz="quarter" idx="18"/>
          </p:nvPr>
        </p:nvSpPr>
        <p:spPr>
          <a:xfrm>
            <a:off x="304800" y="2201122"/>
            <a:ext cx="1600200" cy="437539"/>
          </a:xfrm>
        </p:spPr>
        <p:txBody>
          <a:bodyPr/>
          <a:lstStyle/>
          <a:p>
            <a:r>
              <a:rPr lang="en-US" b="1" dirty="0">
                <a:solidFill>
                  <a:srgbClr val="00007F"/>
                </a:solidFill>
                <a:latin typeface="Times New Roman" panose="02020603050405020304" pitchFamily="18" charset="0"/>
                <a:cs typeface="Times New Roman" panose="02020603050405020304" pitchFamily="18" charset="0"/>
              </a:rPr>
              <a:t>Atoms</a:t>
            </a:r>
            <a:endParaRPr lang="en-US" dirty="0">
              <a:solidFill>
                <a:srgbClr val="00007F"/>
              </a:solidFill>
              <a:latin typeface="Times New Roman" panose="02020603050405020304" pitchFamily="18" charset="0"/>
              <a:cs typeface="Times New Roman" panose="02020603050405020304" pitchFamily="18" charset="0"/>
            </a:endParaRPr>
          </a:p>
        </p:txBody>
      </p:sp>
      <p:sp>
        <p:nvSpPr>
          <p:cNvPr id="9" name="Content Placeholder 8"/>
          <p:cNvSpPr>
            <a:spLocks noGrp="1"/>
          </p:cNvSpPr>
          <p:nvPr>
            <p:ph sz="quarter" idx="20"/>
          </p:nvPr>
        </p:nvSpPr>
        <p:spPr>
          <a:xfrm>
            <a:off x="304800" y="2858583"/>
            <a:ext cx="7772400" cy="433761"/>
          </a:xfrm>
        </p:spPr>
        <p:txBody>
          <a:bodyPr/>
          <a:lstStyle/>
          <a:p>
            <a:pPr marL="621792" indent="-320040">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Tiny submicroscopic particles</a:t>
            </a:r>
            <a:endParaRPr lang="en-US" dirty="0">
              <a:latin typeface="Times New Roman" panose="02020603050405020304" pitchFamily="18" charset="0"/>
              <a:cs typeface="Times New Roman" panose="02020603050405020304" pitchFamily="18" charset="0"/>
            </a:endParaRPr>
          </a:p>
        </p:txBody>
      </p:sp>
      <p:sp>
        <p:nvSpPr>
          <p:cNvPr id="11" name="Content Placeholder 10"/>
          <p:cNvSpPr>
            <a:spLocks noGrp="1"/>
          </p:cNvSpPr>
          <p:nvPr>
            <p:ph sz="quarter" idx="22"/>
          </p:nvPr>
        </p:nvSpPr>
        <p:spPr>
          <a:xfrm>
            <a:off x="304800" y="3512267"/>
            <a:ext cx="7772400" cy="526334"/>
          </a:xfrm>
        </p:spPr>
        <p:txBody>
          <a:bodyPr/>
          <a:lstStyle/>
          <a:p>
            <a:pPr marL="621792" indent="-320040">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Make up all chemical substances</a:t>
            </a:r>
            <a:endParaRPr lang="en-US" dirty="0">
              <a:latin typeface="Times New Roman" panose="02020603050405020304" pitchFamily="18" charset="0"/>
              <a:cs typeface="Times New Roman" panose="02020603050405020304" pitchFamily="18" charset="0"/>
            </a:endParaRPr>
          </a:p>
        </p:txBody>
      </p:sp>
      <p:sp>
        <p:nvSpPr>
          <p:cNvPr id="13" name="Content Placeholder 12"/>
          <p:cNvSpPr>
            <a:spLocks noGrp="1"/>
          </p:cNvSpPr>
          <p:nvPr>
            <p:ph sz="quarter" idx="24"/>
          </p:nvPr>
        </p:nvSpPr>
        <p:spPr>
          <a:xfrm>
            <a:off x="304800" y="4258524"/>
            <a:ext cx="7772400" cy="461325"/>
          </a:xfrm>
        </p:spPr>
        <p:txBody>
          <a:bodyPr/>
          <a:lstStyle/>
          <a:p>
            <a:pPr marL="621792" indent="-320040">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Make up everything in macroscopic world</a:t>
            </a:r>
            <a:endParaRPr lang="en-US" dirty="0">
              <a:latin typeface="Times New Roman" panose="02020603050405020304" pitchFamily="18" charset="0"/>
              <a:cs typeface="Times New Roman" panose="02020603050405020304" pitchFamily="18" charset="0"/>
            </a:endParaRPr>
          </a:p>
        </p:txBody>
      </p:sp>
      <p:sp>
        <p:nvSpPr>
          <p:cNvPr id="15" name="Content Placeholder 14"/>
          <p:cNvSpPr>
            <a:spLocks noGrp="1"/>
          </p:cNvSpPr>
          <p:nvPr>
            <p:ph sz="quarter" idx="26"/>
          </p:nvPr>
        </p:nvSpPr>
        <p:spPr>
          <a:xfrm>
            <a:off x="304800" y="4939772"/>
            <a:ext cx="7772400" cy="851428"/>
          </a:xfrm>
        </p:spPr>
        <p:txBody>
          <a:bodyPr/>
          <a:lstStyle/>
          <a:p>
            <a:pPr marL="621792" indent="-320040">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Smallest particle that has all properties of given element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9315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build="p"/>
      <p:bldP spid="11" grpId="0" build="p"/>
      <p:bldP spid="13" grpId="0" build="p"/>
      <p:bldP spid="1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a:spLocks noGrp="1"/>
          </p:cNvSpPr>
          <p:nvPr>
            <p:ph type="title"/>
          </p:nvPr>
        </p:nvSpPr>
        <p:spPr>
          <a:xfrm>
            <a:off x="304800" y="762001"/>
            <a:ext cx="8534400" cy="685799"/>
          </a:xfrm>
        </p:spPr>
        <p:txBody>
          <a:bodyPr/>
          <a:lstStyle/>
          <a:p>
            <a:r>
              <a:rPr lang="en-US" dirty="0">
                <a:latin typeface="Times New Roman" panose="02020603050405020304" pitchFamily="18" charset="0"/>
                <a:cs typeface="Times New Roman" panose="02020603050405020304" pitchFamily="18" charset="0"/>
              </a:rPr>
              <a:t>Atomic Theory</a:t>
            </a:r>
            <a:r>
              <a:rPr lang="en-US" b="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490903"/>
            <a:ext cx="8534400" cy="414097"/>
          </a:xfrm>
        </p:spPr>
        <p:txBody>
          <a:bodyPr/>
          <a:lstStyle/>
          <a:p>
            <a:r>
              <a:rPr lang="en-US" b="1" dirty="0">
                <a:solidFill>
                  <a:srgbClr val="000099"/>
                </a:solidFill>
                <a:latin typeface="Times New Roman" panose="02020603050405020304" pitchFamily="18" charset="0"/>
                <a:ea typeface="Tahoma" pitchFamily="1" charset="0"/>
                <a:cs typeface="Times New Roman" panose="02020603050405020304" pitchFamily="18" charset="0"/>
              </a:rPr>
              <a:t>Two important ideas</a:t>
            </a:r>
            <a:endParaRPr lang="en-US" dirty="0">
              <a:solidFill>
                <a:srgbClr val="000099"/>
              </a:solidFill>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04800" y="1948103"/>
            <a:ext cx="4953000" cy="490297"/>
          </a:xfrm>
        </p:spPr>
        <p:txBody>
          <a:bodyPr/>
          <a:lstStyle/>
          <a:p>
            <a:pPr marL="402336" indent="-402336">
              <a:buFont typeface="+mj-lt"/>
              <a:buAutoNum type="arabicPeriod"/>
            </a:pPr>
            <a:r>
              <a:rPr lang="en-US" b="1" dirty="0">
                <a:solidFill>
                  <a:schemeClr val="accent2"/>
                </a:solidFill>
                <a:latin typeface="Times New Roman" panose="02020603050405020304" pitchFamily="18" charset="0"/>
                <a:ea typeface="Tahoma" pitchFamily="1" charset="0"/>
                <a:cs typeface="Times New Roman" panose="02020603050405020304" pitchFamily="18" charset="0"/>
              </a:rPr>
              <a:t>Law of Definite Proportions</a:t>
            </a:r>
            <a:endParaRPr lang="en-US" dirty="0">
              <a:solidFill>
                <a:schemeClr val="accent2"/>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quarter" idx="21"/>
          </p:nvPr>
        </p:nvSpPr>
        <p:spPr>
          <a:xfrm>
            <a:off x="304800" y="2524843"/>
            <a:ext cx="8534400" cy="1208957"/>
          </a:xfrm>
        </p:spPr>
        <p:txBody>
          <a:bodyPr/>
          <a:lstStyle/>
          <a:p>
            <a:pPr marL="621792" lvl="1" indent="-32004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In a given compound, the elements are always combined in the same proportion by mass</a:t>
            </a:r>
          </a:p>
          <a:p>
            <a:pPr marL="621792" lvl="1" indent="-32004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Always find 1 g H to 8 g O in water</a:t>
            </a:r>
          </a:p>
          <a:p>
            <a:pPr marL="621792" lvl="1" indent="-320040">
              <a:spcBef>
                <a:spcPts val="1000"/>
              </a:spcBef>
              <a:buClr>
                <a:schemeClr val="accent2"/>
              </a:buClr>
              <a:buSzPct val="80000"/>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11" name="Content Placeholder 10"/>
          <p:cNvSpPr>
            <a:spLocks noGrp="1"/>
          </p:cNvSpPr>
          <p:nvPr>
            <p:ph sz="quarter" idx="22"/>
          </p:nvPr>
        </p:nvSpPr>
        <p:spPr>
          <a:xfrm>
            <a:off x="304800" y="4139015"/>
            <a:ext cx="8534400" cy="429255"/>
          </a:xfrm>
        </p:spPr>
        <p:txBody>
          <a:bodyPr/>
          <a:lstStyle/>
          <a:p>
            <a:pPr marL="402336" indent="-402336">
              <a:buFont typeface="+mj-lt"/>
              <a:buAutoNum type="arabicPeriod" startAt="2"/>
            </a:pPr>
            <a:r>
              <a:rPr lang="en-US" b="1" dirty="0">
                <a:solidFill>
                  <a:schemeClr val="accent2"/>
                </a:solidFill>
                <a:latin typeface="Times New Roman" panose="02020603050405020304" pitchFamily="18" charset="0"/>
                <a:ea typeface="Tahoma" pitchFamily="1" charset="0"/>
                <a:cs typeface="Times New Roman" panose="02020603050405020304" pitchFamily="18" charset="0"/>
              </a:rPr>
              <a:t>Law of Conservation of Mass</a:t>
            </a:r>
            <a:endParaRPr lang="en-US" dirty="0">
              <a:solidFill>
                <a:schemeClr val="accent2"/>
              </a:solidFill>
              <a:latin typeface="Times New Roman" panose="02020603050405020304" pitchFamily="18" charset="0"/>
              <a:cs typeface="Times New Roman" panose="02020603050405020304" pitchFamily="18" charset="0"/>
            </a:endParaRPr>
          </a:p>
        </p:txBody>
      </p:sp>
      <p:sp>
        <p:nvSpPr>
          <p:cNvPr id="16" name="Content Placeholder 15"/>
          <p:cNvSpPr>
            <a:spLocks noGrp="1"/>
          </p:cNvSpPr>
          <p:nvPr>
            <p:ph sz="quarter" idx="27"/>
          </p:nvPr>
        </p:nvSpPr>
        <p:spPr>
          <a:xfrm>
            <a:off x="304800" y="4640740"/>
            <a:ext cx="8534400" cy="1455259"/>
          </a:xfrm>
        </p:spPr>
        <p:txBody>
          <a:bodyPr/>
          <a:lstStyle/>
          <a:p>
            <a:pPr marL="621792" lvl="2" indent="-320040">
              <a:spcBef>
                <a:spcPts val="1000"/>
              </a:spcBef>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No detectable gain or loss of mass occurs in chemical reactions. Mass is </a:t>
            </a:r>
            <a:r>
              <a:rPr lang="en-US" sz="2400" i="1" dirty="0">
                <a:latin typeface="Times New Roman" panose="02020603050405020304" pitchFamily="18" charset="0"/>
                <a:ea typeface="Tahoma" pitchFamily="1" charset="0"/>
                <a:cs typeface="Times New Roman" panose="02020603050405020304" pitchFamily="18" charset="0"/>
              </a:rPr>
              <a:t>conserved</a:t>
            </a:r>
            <a:r>
              <a:rPr lang="en-US" sz="2400" dirty="0">
                <a:latin typeface="Times New Roman" panose="02020603050405020304" pitchFamily="18" charset="0"/>
                <a:ea typeface="Tahoma" pitchFamily="1" charset="0"/>
                <a:cs typeface="Times New Roman" panose="02020603050405020304" pitchFamily="18" charset="0"/>
              </a:rPr>
              <a:t>.</a:t>
            </a:r>
          </a:p>
          <a:p>
            <a:pPr marL="621792" lvl="2" indent="-320040">
              <a:spcBef>
                <a:spcPts val="1000"/>
              </a:spcBef>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A closed vessel with 16 g O and 2 g H will weigh 18 g after water is formed from them</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76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10" grpId="0" uiExpand="1" build="p"/>
      <p:bldP spid="11" grpId="0" build="p"/>
      <p:bldP spid="16"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Proof of Atoms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752600"/>
            <a:ext cx="3810000" cy="1143000"/>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Early 19</a:t>
            </a:r>
            <a:r>
              <a:rPr lang="en-US" sz="100" dirty="0">
                <a:latin typeface="Times New Roman" panose="02020603050405020304" pitchFamily="18" charset="0"/>
                <a:ea typeface="Tahoma" pitchFamily="1" charset="0"/>
                <a:cs typeface="Times New Roman" panose="02020603050405020304" pitchFamily="18" charset="0"/>
              </a:rPr>
              <a:t> </a:t>
            </a:r>
            <a:r>
              <a:rPr lang="en-US" dirty="0">
                <a:latin typeface="Times New Roman" panose="02020603050405020304" pitchFamily="18" charset="0"/>
                <a:ea typeface="Tahoma" pitchFamily="1" charset="0"/>
                <a:cs typeface="Times New Roman" panose="02020603050405020304" pitchFamily="18" charset="0"/>
              </a:rPr>
              <a:t>80’</a:t>
            </a:r>
            <a:r>
              <a:rPr lang="en-US" altLang="ja-JP" dirty="0">
                <a:latin typeface="Times New Roman" panose="02020603050405020304" pitchFamily="18" charset="0"/>
                <a:ea typeface="Tahoma" pitchFamily="1" charset="0"/>
                <a:cs typeface="Times New Roman" panose="02020603050405020304" pitchFamily="18" charset="0"/>
              </a:rPr>
              <a:t>s, use Scanning Tunneling Microscope (S</a:t>
            </a:r>
            <a:r>
              <a:rPr lang="en-US" altLang="ja-JP" sz="100" dirty="0">
                <a:latin typeface="Times New Roman" panose="02020603050405020304" pitchFamily="18" charset="0"/>
                <a:ea typeface="Tahoma" pitchFamily="1" charset="0"/>
                <a:cs typeface="Times New Roman" panose="02020603050405020304" pitchFamily="18" charset="0"/>
              </a:rPr>
              <a:t> </a:t>
            </a:r>
            <a:r>
              <a:rPr lang="en-US" altLang="ja-JP" dirty="0">
                <a:latin typeface="Times New Roman" panose="02020603050405020304" pitchFamily="18" charset="0"/>
                <a:ea typeface="Tahoma" pitchFamily="1" charset="0"/>
                <a:cs typeface="Times New Roman" panose="02020603050405020304" pitchFamily="18" charset="0"/>
              </a:rPr>
              <a:t>T</a:t>
            </a:r>
            <a:r>
              <a:rPr lang="en-US" altLang="ja-JP" sz="100" dirty="0">
                <a:latin typeface="Times New Roman" panose="02020603050405020304" pitchFamily="18" charset="0"/>
                <a:ea typeface="Tahoma" pitchFamily="1" charset="0"/>
                <a:cs typeface="Times New Roman" panose="02020603050405020304" pitchFamily="18" charset="0"/>
              </a:rPr>
              <a:t> </a:t>
            </a:r>
            <a:r>
              <a:rPr lang="en-US" altLang="ja-JP" dirty="0">
                <a:latin typeface="Times New Roman" panose="02020603050405020304" pitchFamily="18" charset="0"/>
                <a:ea typeface="Tahoma" pitchFamily="1" charset="0"/>
                <a:cs typeface="Times New Roman" panose="02020603050405020304" pitchFamily="18" charset="0"/>
              </a:rPr>
              <a:t>M)</a:t>
            </a:r>
            <a:endParaRPr lang="en-US" dirty="0">
              <a:latin typeface="Times New Roman" panose="02020603050405020304" pitchFamily="18" charset="0"/>
              <a:cs typeface="Times New Roman" panose="02020603050405020304" pitchFamily="18" charset="0"/>
            </a:endParaRPr>
          </a:p>
        </p:txBody>
      </p:sp>
      <p:sp>
        <p:nvSpPr>
          <p:cNvPr id="9" name="Content Placeholder 8"/>
          <p:cNvSpPr>
            <a:spLocks noGrp="1"/>
          </p:cNvSpPr>
          <p:nvPr>
            <p:ph sz="quarter" idx="20"/>
          </p:nvPr>
        </p:nvSpPr>
        <p:spPr>
          <a:xfrm>
            <a:off x="304800" y="2982043"/>
            <a:ext cx="3810000" cy="1263651"/>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Surface can be scanned for topographical information</a:t>
            </a:r>
            <a:endParaRPr lang="en-US" dirty="0">
              <a:latin typeface="Times New Roman" panose="02020603050405020304" pitchFamily="18" charset="0"/>
              <a:cs typeface="Times New Roman" panose="02020603050405020304" pitchFamily="18" charset="0"/>
            </a:endParaRPr>
          </a:p>
        </p:txBody>
      </p:sp>
      <p:sp>
        <p:nvSpPr>
          <p:cNvPr id="15" name="Content Placeholder 14"/>
          <p:cNvSpPr>
            <a:spLocks noGrp="1"/>
          </p:cNvSpPr>
          <p:nvPr>
            <p:ph sz="quarter" idx="26"/>
          </p:nvPr>
        </p:nvSpPr>
        <p:spPr>
          <a:xfrm>
            <a:off x="304800" y="4429844"/>
            <a:ext cx="4038600" cy="1742356"/>
          </a:xfrm>
        </p:spPr>
        <p:txBody>
          <a:bodyPr/>
          <a:lstStyle/>
          <a:p>
            <a:pPr marL="292608" indent="-292608">
              <a:spcBef>
                <a:spcPct val="20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Image for all matter shows spherical regions of matter</a:t>
            </a:r>
          </a:p>
          <a:p>
            <a:pPr marL="758952" lvl="1" indent="-457200">
              <a:spcBef>
                <a:spcPts val="1000"/>
              </a:spcBef>
              <a:buClr>
                <a:schemeClr val="accent2"/>
              </a:buClr>
              <a:buSzPct val="80000"/>
              <a:buFont typeface="Courier New" panose="02070309020205020404" pitchFamily="49" charset="0"/>
              <a:buChar char="o"/>
            </a:pPr>
            <a:r>
              <a:rPr lang="en-US" sz="2800" dirty="0">
                <a:latin typeface="Times New Roman" panose="02020603050405020304" pitchFamily="18" charset="0"/>
                <a:ea typeface="Tahoma" pitchFamily="1" charset="0"/>
                <a:cs typeface="Times New Roman" panose="02020603050405020304" pitchFamily="18" charset="0"/>
              </a:rPr>
              <a:t>Proof of atoms</a:t>
            </a:r>
            <a:endParaRPr lang="en-US" sz="2800" dirty="0">
              <a:latin typeface="Times New Roman" panose="02020603050405020304" pitchFamily="18" charset="0"/>
              <a:cs typeface="Times New Roman" panose="02020603050405020304" pitchFamily="18" charset="0"/>
            </a:endParaRPr>
          </a:p>
        </p:txBody>
      </p:sp>
      <p:pic>
        <p:nvPicPr>
          <p:cNvPr id="17" name="Content Placeholder 16" descr="The photograph shows an S T M image of the surface of palladium. &#10;"/>
          <p:cNvPicPr>
            <a:picLocks noGrp="1" noChangeAspect="1"/>
          </p:cNvPicPr>
          <p:nvPr>
            <p:ph sz="quarter" idx="25"/>
          </p:nvPr>
        </p:nvPicPr>
        <p:blipFill>
          <a:blip r:embed="rId2" cstate="print">
            <a:extLst>
              <a:ext uri="{28A0092B-C50C-407E-A947-70E740481C1C}">
                <a14:useLocalDpi xmlns:a14="http://schemas.microsoft.com/office/drawing/2010/main" val="0"/>
              </a:ext>
            </a:extLst>
          </a:blip>
          <a:stretch>
            <a:fillRect/>
          </a:stretch>
        </p:blipFill>
        <p:spPr>
          <a:xfrm>
            <a:off x="4774716" y="2021741"/>
            <a:ext cx="3912084" cy="2626459"/>
          </a:xfrm>
        </p:spPr>
      </p:pic>
      <p:sp>
        <p:nvSpPr>
          <p:cNvPr id="13" name="Content Placeholder 12"/>
          <p:cNvSpPr>
            <a:spLocks noGrp="1"/>
          </p:cNvSpPr>
          <p:nvPr>
            <p:ph sz="quarter" idx="24"/>
          </p:nvPr>
        </p:nvSpPr>
        <p:spPr>
          <a:xfrm>
            <a:off x="5149163" y="4728456"/>
            <a:ext cx="2617573" cy="346364"/>
          </a:xfrm>
        </p:spPr>
        <p:txBody>
          <a:bodyPr/>
          <a:lstStyle/>
          <a:p>
            <a:r>
              <a:rPr lang="en-US" sz="2400" dirty="0">
                <a:latin typeface="Times New Roman" panose="02020603050405020304" pitchFamily="18" charset="0"/>
                <a:ea typeface="Tahoma" pitchFamily="1" charset="0"/>
                <a:cs typeface="Times New Roman" panose="02020603050405020304" pitchFamily="18" charset="0"/>
              </a:rPr>
              <a:t>STM of palladium</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8345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Atomic Structure</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799" y="1478170"/>
            <a:ext cx="1848749" cy="370096"/>
          </a:xfrm>
        </p:spPr>
        <p:txBody>
          <a:bodyPr/>
          <a:lstStyle/>
          <a:p>
            <a:pPr marL="292608" indent="-292608">
              <a:buClr>
                <a:schemeClr val="accent2"/>
              </a:buClr>
              <a:buFont typeface="Arial" panose="020B0604020202020204" pitchFamily="34" charset="0"/>
              <a:buChar char="•"/>
            </a:pPr>
            <a:r>
              <a:rPr lang="en-US" sz="2400" b="1" dirty="0">
                <a:latin typeface="Times New Roman" panose="02020603050405020304" pitchFamily="18" charset="0"/>
                <a:ea typeface="Tahoma" pitchFamily="1" charset="0"/>
                <a:cs typeface="Times New Roman" panose="02020603050405020304" pitchFamily="18" charset="0"/>
              </a:rPr>
              <a:t>Electrons</a:t>
            </a:r>
            <a:endParaRPr lang="en-US" sz="2400" dirty="0">
              <a:latin typeface="Times New Roman" panose="02020603050405020304" pitchFamily="18" charset="0"/>
              <a:cs typeface="Times New Roman" panose="02020603050405020304" pitchFamily="18" charset="0"/>
            </a:endParaRPr>
          </a:p>
        </p:txBody>
      </p:sp>
      <p:graphicFrame>
        <p:nvGraphicFramePr>
          <p:cNvPr id="20" name="Content Placeholder 19" descr="An illustration shows: left parenthesis e left superscript 0 left subscript negative 1, or e superscript negative right parenthesis."/>
          <p:cNvGraphicFramePr>
            <a:graphicFrameLocks noGrp="1" noChangeAspect="1"/>
          </p:cNvGraphicFramePr>
          <p:nvPr>
            <p:ph sz="quarter" idx="20"/>
            <p:extLst>
              <p:ext uri="{D42A27DB-BD31-4B8C-83A1-F6EECF244321}">
                <p14:modId xmlns:p14="http://schemas.microsoft.com/office/powerpoint/2010/main" val="3418768036"/>
              </p:ext>
            </p:extLst>
          </p:nvPr>
        </p:nvGraphicFramePr>
        <p:xfrm>
          <a:off x="1963049" y="1481428"/>
          <a:ext cx="1026901" cy="418367"/>
        </p:xfrm>
        <a:graphic>
          <a:graphicData uri="http://schemas.openxmlformats.org/presentationml/2006/ole">
            <mc:AlternateContent xmlns:mc="http://schemas.openxmlformats.org/markup-compatibility/2006">
              <mc:Choice xmlns:v="urn:schemas-microsoft-com:vml" Requires="v">
                <p:oleObj name="Equation" r:id="rId2" imgW="685800" imgH="279360" progId="Equation.DSMT4">
                  <p:embed/>
                </p:oleObj>
              </mc:Choice>
              <mc:Fallback>
                <p:oleObj name="Equation" r:id="rId2" imgW="685800" imgH="279360" progId="Equation.DSMT4">
                  <p:embed/>
                  <p:pic>
                    <p:nvPicPr>
                      <p:cNvPr id="0" name=""/>
                      <p:cNvPicPr/>
                      <p:nvPr/>
                    </p:nvPicPr>
                    <p:blipFill>
                      <a:blip r:embed="rId3"/>
                      <a:stretch>
                        <a:fillRect/>
                      </a:stretch>
                    </p:blipFill>
                    <p:spPr>
                      <a:xfrm>
                        <a:off x="1963049" y="1481428"/>
                        <a:ext cx="1026901" cy="418367"/>
                      </a:xfrm>
                      <a:prstGeom prst="rect">
                        <a:avLst/>
                      </a:prstGeom>
                    </p:spPr>
                  </p:pic>
                </p:oleObj>
              </mc:Fallback>
            </mc:AlternateContent>
          </a:graphicData>
        </a:graphic>
      </p:graphicFrame>
      <p:sp>
        <p:nvSpPr>
          <p:cNvPr id="6" name="Content Placeholder 5"/>
          <p:cNvSpPr>
            <a:spLocks noGrp="1"/>
          </p:cNvSpPr>
          <p:nvPr>
            <p:ph sz="quarter" idx="17"/>
          </p:nvPr>
        </p:nvSpPr>
        <p:spPr>
          <a:xfrm>
            <a:off x="304800" y="1920651"/>
            <a:ext cx="3124200" cy="332934"/>
          </a:xfrm>
        </p:spPr>
        <p:txBody>
          <a:bodyPr/>
          <a:lstStyle/>
          <a:p>
            <a:pPr marL="644652" lvl="2" indent="-3429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Very low mass</a:t>
            </a:r>
            <a:endParaRPr lang="en-US"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304800" y="2283954"/>
            <a:ext cx="4724400" cy="364152"/>
          </a:xfrm>
        </p:spPr>
        <p:txBody>
          <a:bodyPr/>
          <a:lstStyle/>
          <a:p>
            <a:pPr marL="644652" indent="-342900">
              <a:buClr>
                <a:schemeClr val="accent2"/>
              </a:buClr>
              <a:buSzPct val="80000"/>
              <a:buFont typeface="Courier New" panose="02070309020205020404" pitchFamily="49" charset="0"/>
              <a:buChar char="o"/>
            </a:pPr>
            <a:r>
              <a:rPr lang="en-US" sz="2000" dirty="0">
                <a:latin typeface="Times New Roman" panose="02020603050405020304" pitchFamily="18" charset="0"/>
                <a:ea typeface="Tahoma" pitchFamily="1" charset="0"/>
                <a:cs typeface="Times New Roman" panose="02020603050405020304" pitchFamily="18" charset="0"/>
              </a:rPr>
              <a:t>Occupy most of atom’</a:t>
            </a:r>
            <a:r>
              <a:rPr lang="en-US" altLang="ja-JP" sz="2000" dirty="0">
                <a:latin typeface="Times New Roman" panose="02020603050405020304" pitchFamily="18" charset="0"/>
                <a:ea typeface="Tahoma" pitchFamily="1" charset="0"/>
                <a:cs typeface="Times New Roman" panose="02020603050405020304" pitchFamily="18" charset="0"/>
              </a:rPr>
              <a:t>s space</a:t>
            </a:r>
            <a:endParaRPr lang="en-US" sz="2000"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9"/>
          </p:nvPr>
        </p:nvSpPr>
        <p:spPr>
          <a:xfrm>
            <a:off x="304800" y="2720491"/>
            <a:ext cx="8534400" cy="410442"/>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Balance of attractive and repulsive forces controls atom size</a:t>
            </a:r>
            <a:endParaRPr lang="en-US" sz="2400" dirty="0">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quarter" idx="21"/>
          </p:nvPr>
        </p:nvSpPr>
        <p:spPr>
          <a:xfrm>
            <a:off x="304800" y="3203319"/>
            <a:ext cx="4343400" cy="402610"/>
          </a:xfrm>
        </p:spPr>
        <p:txBody>
          <a:bodyPr/>
          <a:lstStyle/>
          <a:p>
            <a:pPr marL="292608" indent="-292608">
              <a:buClr>
                <a:schemeClr val="accent2"/>
              </a:buClr>
              <a:buFont typeface="Arial" panose="020B0604020202020204" pitchFamily="34" charset="0"/>
              <a:buChar char="•"/>
            </a:pPr>
            <a:r>
              <a:rPr lang="en-US" sz="2400" b="1" dirty="0">
                <a:latin typeface="Times New Roman" panose="02020603050405020304" pitchFamily="18" charset="0"/>
                <a:ea typeface="Tahoma" pitchFamily="1" charset="0"/>
                <a:cs typeface="Times New Roman" panose="02020603050405020304" pitchFamily="18" charset="0"/>
              </a:rPr>
              <a:t>Attraction</a:t>
            </a:r>
            <a:r>
              <a:rPr lang="en-US" sz="2400" dirty="0">
                <a:latin typeface="Times New Roman" panose="02020603050405020304" pitchFamily="18" charset="0"/>
                <a:ea typeface="Tahoma" pitchFamily="1" charset="0"/>
                <a:cs typeface="Times New Roman" panose="02020603050405020304" pitchFamily="18" charset="0"/>
              </a:rPr>
              <a:t> between </a:t>
            </a:r>
            <a:r>
              <a:rPr lang="en-US" sz="2400" b="1" dirty="0">
                <a:solidFill>
                  <a:srgbClr val="000099"/>
                </a:solidFill>
                <a:latin typeface="Times New Roman" panose="02020603050405020304" pitchFamily="18" charset="0"/>
                <a:ea typeface="Tahoma" pitchFamily="1" charset="0"/>
                <a:cs typeface="Times New Roman" panose="02020603050405020304" pitchFamily="18" charset="0"/>
              </a:rPr>
              <a:t>protons</a:t>
            </a:r>
            <a:endParaRPr lang="en-US" sz="2400" dirty="0">
              <a:latin typeface="Times New Roman" panose="02020603050405020304" pitchFamily="18" charset="0"/>
              <a:cs typeface="Times New Roman" panose="02020603050405020304" pitchFamily="18" charset="0"/>
            </a:endParaRPr>
          </a:p>
        </p:txBody>
      </p:sp>
      <p:graphicFrame>
        <p:nvGraphicFramePr>
          <p:cNvPr id="21" name="Content Placeholder 20" descr="An illustration shows: left parenthesis p left superscript 1 left subscript 1 right parenthesis."/>
          <p:cNvGraphicFramePr>
            <a:graphicFrameLocks noGrp="1" noChangeAspect="1"/>
          </p:cNvGraphicFramePr>
          <p:nvPr>
            <p:ph sz="quarter" idx="30"/>
            <p:extLst>
              <p:ext uri="{D42A27DB-BD31-4B8C-83A1-F6EECF244321}">
                <p14:modId xmlns:p14="http://schemas.microsoft.com/office/powerpoint/2010/main" val="905588749"/>
              </p:ext>
            </p:extLst>
          </p:nvPr>
        </p:nvGraphicFramePr>
        <p:xfrm>
          <a:off x="4310259" y="3185834"/>
          <a:ext cx="523481" cy="460506"/>
        </p:xfrm>
        <a:graphic>
          <a:graphicData uri="http://schemas.openxmlformats.org/presentationml/2006/ole">
            <mc:AlternateContent xmlns:mc="http://schemas.openxmlformats.org/markup-compatibility/2006">
              <mc:Choice xmlns:v="urn:schemas-microsoft-com:vml" Requires="v">
                <p:oleObj name="Equation" r:id="rId4" imgW="317160" imgH="279360" progId="Equation.DSMT4">
                  <p:embed/>
                </p:oleObj>
              </mc:Choice>
              <mc:Fallback>
                <p:oleObj name="Equation" r:id="rId4" imgW="317160" imgH="279360" progId="Equation.DSMT4">
                  <p:embed/>
                  <p:pic>
                    <p:nvPicPr>
                      <p:cNvPr id="0" name=""/>
                      <p:cNvPicPr/>
                      <p:nvPr/>
                    </p:nvPicPr>
                    <p:blipFill>
                      <a:blip r:embed="rId5"/>
                      <a:stretch>
                        <a:fillRect/>
                      </a:stretch>
                    </p:blipFill>
                    <p:spPr>
                      <a:xfrm>
                        <a:off x="4310259" y="3185834"/>
                        <a:ext cx="523481" cy="460506"/>
                      </a:xfrm>
                      <a:prstGeom prst="rect">
                        <a:avLst/>
                      </a:prstGeom>
                    </p:spPr>
                  </p:pic>
                </p:oleObj>
              </mc:Fallback>
            </mc:AlternateContent>
          </a:graphicData>
        </a:graphic>
      </p:graphicFrame>
      <p:sp>
        <p:nvSpPr>
          <p:cNvPr id="11" name="Content Placeholder 10"/>
          <p:cNvSpPr>
            <a:spLocks noGrp="1"/>
          </p:cNvSpPr>
          <p:nvPr>
            <p:ph sz="quarter" idx="22"/>
          </p:nvPr>
        </p:nvSpPr>
        <p:spPr>
          <a:xfrm>
            <a:off x="4847187" y="3203318"/>
            <a:ext cx="2208151" cy="381708"/>
          </a:xfrm>
        </p:spPr>
        <p:txBody>
          <a:bodyPr/>
          <a:lstStyle/>
          <a:p>
            <a:pPr marL="0" lvl="1" indent="0">
              <a:spcBef>
                <a:spcPts val="700"/>
              </a:spcBef>
              <a:buNone/>
            </a:pPr>
            <a:r>
              <a:rPr lang="en-US" dirty="0">
                <a:latin typeface="Times New Roman" panose="02020603050405020304" pitchFamily="18" charset="0"/>
                <a:ea typeface="Tahoma" pitchFamily="1" charset="0"/>
                <a:cs typeface="Times New Roman" panose="02020603050405020304" pitchFamily="18" charset="0"/>
              </a:rPr>
              <a:t>and </a:t>
            </a:r>
            <a:r>
              <a:rPr lang="en-US" b="1" dirty="0">
                <a:solidFill>
                  <a:srgbClr val="800000"/>
                </a:solidFill>
                <a:latin typeface="Times New Roman" panose="02020603050405020304" pitchFamily="18" charset="0"/>
                <a:ea typeface="Tahoma" pitchFamily="1" charset="0"/>
                <a:cs typeface="Times New Roman" panose="02020603050405020304" pitchFamily="18" charset="0"/>
              </a:rPr>
              <a:t>electrons</a:t>
            </a:r>
            <a:endParaRPr lang="en-US" dirty="0">
              <a:latin typeface="Times New Roman" panose="02020603050405020304" pitchFamily="18" charset="0"/>
              <a:cs typeface="Times New Roman" panose="02020603050405020304" pitchFamily="18" charset="0"/>
            </a:endParaRPr>
          </a:p>
        </p:txBody>
      </p:sp>
      <p:graphicFrame>
        <p:nvGraphicFramePr>
          <p:cNvPr id="22" name="Content Placeholder 21" descr="An illustration shows: left parenthesis e left superscript 0 left subscript negative 1 right parenthesis."/>
          <p:cNvGraphicFramePr>
            <a:graphicFrameLocks noGrp="1" noChangeAspect="1"/>
          </p:cNvGraphicFramePr>
          <p:nvPr>
            <p:ph sz="quarter" idx="31"/>
            <p:extLst>
              <p:ext uri="{D42A27DB-BD31-4B8C-83A1-F6EECF244321}">
                <p14:modId xmlns:p14="http://schemas.microsoft.com/office/powerpoint/2010/main" val="1933978635"/>
              </p:ext>
            </p:extLst>
          </p:nvPr>
        </p:nvGraphicFramePr>
        <p:xfrm>
          <a:off x="6698047" y="3203318"/>
          <a:ext cx="514059" cy="418642"/>
        </p:xfrm>
        <a:graphic>
          <a:graphicData uri="http://schemas.openxmlformats.org/presentationml/2006/ole">
            <mc:AlternateContent xmlns:mc="http://schemas.openxmlformats.org/markup-compatibility/2006">
              <mc:Choice xmlns:v="urn:schemas-microsoft-com:vml" Requires="v">
                <p:oleObj name="Equation" r:id="rId6" imgW="342720" imgH="279360" progId="Equation.DSMT4">
                  <p:embed/>
                </p:oleObj>
              </mc:Choice>
              <mc:Fallback>
                <p:oleObj name="Equation" r:id="rId6" imgW="342720" imgH="279360" progId="Equation.DSMT4">
                  <p:embed/>
                  <p:pic>
                    <p:nvPicPr>
                      <p:cNvPr id="0" name=""/>
                      <p:cNvPicPr/>
                      <p:nvPr/>
                    </p:nvPicPr>
                    <p:blipFill>
                      <a:blip r:embed="rId7"/>
                      <a:stretch>
                        <a:fillRect/>
                      </a:stretch>
                    </p:blipFill>
                    <p:spPr>
                      <a:xfrm>
                        <a:off x="6698047" y="3203318"/>
                        <a:ext cx="514059" cy="418642"/>
                      </a:xfrm>
                      <a:prstGeom prst="rect">
                        <a:avLst/>
                      </a:prstGeom>
                    </p:spPr>
                  </p:pic>
                </p:oleObj>
              </mc:Fallback>
            </mc:AlternateContent>
          </a:graphicData>
        </a:graphic>
      </p:graphicFrame>
      <p:sp>
        <p:nvSpPr>
          <p:cNvPr id="12" name="Content Placeholder 11"/>
          <p:cNvSpPr>
            <a:spLocks noGrp="1"/>
          </p:cNvSpPr>
          <p:nvPr>
            <p:ph sz="quarter" idx="23"/>
          </p:nvPr>
        </p:nvSpPr>
        <p:spPr>
          <a:xfrm>
            <a:off x="304800" y="3631672"/>
            <a:ext cx="4900612" cy="366738"/>
          </a:xfrm>
        </p:spPr>
        <p:txBody>
          <a:bodyPr/>
          <a:lstStyle/>
          <a:p>
            <a:pPr marL="341313"/>
            <a:r>
              <a:rPr lang="en-US" sz="2400" dirty="0">
                <a:latin typeface="Times New Roman" panose="02020603050405020304" pitchFamily="18" charset="0"/>
                <a:ea typeface="Tahoma" pitchFamily="1" charset="0"/>
                <a:cs typeface="Times New Roman" panose="02020603050405020304" pitchFamily="18" charset="0"/>
              </a:rPr>
              <a:t>holds electrons around nucleus</a:t>
            </a:r>
            <a:endParaRPr lang="en-US" sz="2400" dirty="0">
              <a:latin typeface="Times New Roman" panose="02020603050405020304" pitchFamily="18" charset="0"/>
              <a:cs typeface="Times New Roman" panose="02020603050405020304" pitchFamily="18" charset="0"/>
            </a:endParaRPr>
          </a:p>
        </p:txBody>
      </p:sp>
      <p:sp>
        <p:nvSpPr>
          <p:cNvPr id="13" name="Content Placeholder 12"/>
          <p:cNvSpPr>
            <a:spLocks noGrp="1"/>
          </p:cNvSpPr>
          <p:nvPr>
            <p:ph sz="quarter" idx="24"/>
          </p:nvPr>
        </p:nvSpPr>
        <p:spPr>
          <a:xfrm>
            <a:off x="304800" y="4060025"/>
            <a:ext cx="8534400" cy="692023"/>
          </a:xfrm>
        </p:spPr>
        <p:txBody>
          <a:bodyPr/>
          <a:lstStyle/>
          <a:p>
            <a:pPr marL="292608" indent="-292608">
              <a:buClr>
                <a:schemeClr val="accent2"/>
              </a:buClr>
              <a:buFont typeface="Arial" panose="020B0604020202020204" pitchFamily="34" charset="0"/>
              <a:buChar char="•"/>
            </a:pPr>
            <a:r>
              <a:rPr lang="en-US" sz="2400" b="1" dirty="0">
                <a:latin typeface="Times New Roman" panose="02020603050405020304" pitchFamily="18" charset="0"/>
                <a:ea typeface="Tahoma" pitchFamily="1" charset="0"/>
                <a:cs typeface="Times New Roman" panose="02020603050405020304" pitchFamily="18" charset="0"/>
              </a:rPr>
              <a:t>Repulsion</a:t>
            </a:r>
            <a:r>
              <a:rPr lang="en-US" sz="2400" dirty="0">
                <a:latin typeface="Times New Roman" panose="02020603050405020304" pitchFamily="18" charset="0"/>
                <a:ea typeface="Tahoma" pitchFamily="1" charset="0"/>
                <a:cs typeface="Times New Roman" panose="02020603050405020304" pitchFamily="18" charset="0"/>
              </a:rPr>
              <a:t> between electrons helps them spread out over volume of atom</a:t>
            </a:r>
            <a:endParaRPr lang="en-US" sz="2400" dirty="0">
              <a:latin typeface="Times New Roman" panose="02020603050405020304" pitchFamily="18" charset="0"/>
              <a:cs typeface="Times New Roman" panose="02020603050405020304" pitchFamily="18" charset="0"/>
            </a:endParaRPr>
          </a:p>
        </p:txBody>
      </p:sp>
      <p:sp>
        <p:nvSpPr>
          <p:cNvPr id="15" name="Content Placeholder 14"/>
          <p:cNvSpPr>
            <a:spLocks noGrp="1"/>
          </p:cNvSpPr>
          <p:nvPr>
            <p:ph sz="quarter" idx="26"/>
          </p:nvPr>
        </p:nvSpPr>
        <p:spPr>
          <a:xfrm>
            <a:off x="304800" y="4813663"/>
            <a:ext cx="3657600" cy="346207"/>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In neutral atom</a:t>
            </a:r>
            <a:endParaRPr lang="en-US" sz="2400" dirty="0">
              <a:latin typeface="Times New Roman" panose="02020603050405020304" pitchFamily="18" charset="0"/>
              <a:cs typeface="Times New Roman" panose="02020603050405020304" pitchFamily="18" charset="0"/>
            </a:endParaRPr>
          </a:p>
        </p:txBody>
      </p:sp>
      <p:sp>
        <p:nvSpPr>
          <p:cNvPr id="16" name="Content Placeholder 15"/>
          <p:cNvSpPr>
            <a:spLocks noGrp="1"/>
          </p:cNvSpPr>
          <p:nvPr>
            <p:ph sz="quarter" idx="27"/>
          </p:nvPr>
        </p:nvSpPr>
        <p:spPr>
          <a:xfrm>
            <a:off x="318247" y="5204043"/>
            <a:ext cx="8534400" cy="398670"/>
          </a:xfrm>
        </p:spPr>
        <p:txBody>
          <a:bodyPr/>
          <a:lstStyle/>
          <a:p>
            <a:pPr marL="292608" lvl="1" indent="-292608">
              <a:spcBef>
                <a:spcPts val="1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Number of electrons </a:t>
            </a:r>
            <a:r>
              <a:rPr lang="en-US" b="1" dirty="0">
                <a:latin typeface="Times New Roman" panose="02020603050405020304" pitchFamily="18" charset="0"/>
                <a:ea typeface="Tahoma" pitchFamily="1" charset="0"/>
                <a:cs typeface="Times New Roman" panose="02020603050405020304" pitchFamily="18" charset="0"/>
              </a:rPr>
              <a:t>must</a:t>
            </a:r>
            <a:r>
              <a:rPr lang="en-US" dirty="0">
                <a:latin typeface="Times New Roman" panose="02020603050405020304" pitchFamily="18" charset="0"/>
                <a:ea typeface="Tahoma" pitchFamily="1" charset="0"/>
                <a:cs typeface="Times New Roman" panose="02020603050405020304" pitchFamily="18" charset="0"/>
              </a:rPr>
              <a:t> equal number of protons</a:t>
            </a:r>
            <a:endParaRPr lang="en-US" dirty="0">
              <a:latin typeface="Times New Roman" panose="02020603050405020304" pitchFamily="18" charset="0"/>
              <a:cs typeface="Times New Roman" panose="02020603050405020304" pitchFamily="18" charset="0"/>
            </a:endParaRPr>
          </a:p>
        </p:txBody>
      </p:sp>
      <p:sp>
        <p:nvSpPr>
          <p:cNvPr id="14" name="Content Placeholder 13"/>
          <p:cNvSpPr>
            <a:spLocks noGrp="1"/>
          </p:cNvSpPr>
          <p:nvPr>
            <p:ph sz="quarter" idx="25"/>
          </p:nvPr>
        </p:nvSpPr>
        <p:spPr>
          <a:xfrm>
            <a:off x="313765" y="5660466"/>
            <a:ext cx="6925235" cy="319065"/>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Diameter of atom ~10,000 × diameter of nucleus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4778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304800" y="762001"/>
            <a:ext cx="8534400" cy="7619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Properties of Subatomic Particles</a:t>
            </a:r>
            <a:endParaRPr lang="en-US" dirty="0">
              <a:latin typeface="Times New Roman" panose="02020603050405020304" pitchFamily="18" charset="0"/>
              <a:cs typeface="Times New Roman" panose="02020603050405020304" pitchFamily="18" charset="0"/>
            </a:endParaRPr>
          </a:p>
        </p:txBody>
      </p:sp>
      <p:sp>
        <p:nvSpPr>
          <p:cNvPr id="18" name="Content Placeholder 17"/>
          <p:cNvSpPr>
            <a:spLocks noGrp="1"/>
          </p:cNvSpPr>
          <p:nvPr>
            <p:ph sz="quarter" idx="16"/>
          </p:nvPr>
        </p:nvSpPr>
        <p:spPr>
          <a:xfrm>
            <a:off x="304800" y="1610443"/>
            <a:ext cx="8534400" cy="751757"/>
          </a:xfrm>
        </p:spPr>
        <p:txBody>
          <a:bodyPr/>
          <a:lstStyle/>
          <a:p>
            <a:r>
              <a:rPr lang="en-US" dirty="0"/>
              <a:t>Three kinds of subatomic particles of principal interest to chemists</a:t>
            </a:r>
          </a:p>
        </p:txBody>
      </p:sp>
      <p:graphicFrame>
        <p:nvGraphicFramePr>
          <p:cNvPr id="34" name="Content Placeholder 33" descr="Table is accessible to screenreaders"/>
          <p:cNvGraphicFramePr>
            <a:graphicFrameLocks noGrp="1"/>
          </p:cNvGraphicFramePr>
          <p:nvPr>
            <p:ph sz="quarter" idx="18"/>
            <p:extLst>
              <p:ext uri="{D42A27DB-BD31-4B8C-83A1-F6EECF244321}">
                <p14:modId xmlns:p14="http://schemas.microsoft.com/office/powerpoint/2010/main" val="4028587305"/>
              </p:ext>
            </p:extLst>
          </p:nvPr>
        </p:nvGraphicFramePr>
        <p:xfrm>
          <a:off x="304800" y="2549523"/>
          <a:ext cx="8534400" cy="2470244"/>
        </p:xfrm>
        <a:graphic>
          <a:graphicData uri="http://schemas.openxmlformats.org/drawingml/2006/table">
            <a:tbl>
              <a:tblPr firstRow="1" bandRow="1">
                <a:tableStyleId>{5C22544A-7EE6-4342-B048-85BDC9FD1C3A}</a:tableStyleId>
              </a:tblPr>
              <a:tblGrid>
                <a:gridCol w="2133600">
                  <a:extLst>
                    <a:ext uri="{9D8B030D-6E8A-4147-A177-3AD203B41FA5}">
                      <a16:colId xmlns:a16="http://schemas.microsoft.com/office/drawing/2014/main" val="2156631647"/>
                    </a:ext>
                  </a:extLst>
                </a:gridCol>
                <a:gridCol w="2133600">
                  <a:extLst>
                    <a:ext uri="{9D8B030D-6E8A-4147-A177-3AD203B41FA5}">
                      <a16:colId xmlns:a16="http://schemas.microsoft.com/office/drawing/2014/main" val="1493276166"/>
                    </a:ext>
                  </a:extLst>
                </a:gridCol>
                <a:gridCol w="2133600">
                  <a:extLst>
                    <a:ext uri="{9D8B030D-6E8A-4147-A177-3AD203B41FA5}">
                      <a16:colId xmlns:a16="http://schemas.microsoft.com/office/drawing/2014/main" val="2842888709"/>
                    </a:ext>
                  </a:extLst>
                </a:gridCol>
                <a:gridCol w="2133600">
                  <a:extLst>
                    <a:ext uri="{9D8B030D-6E8A-4147-A177-3AD203B41FA5}">
                      <a16:colId xmlns:a16="http://schemas.microsoft.com/office/drawing/2014/main" val="2177931308"/>
                    </a:ext>
                  </a:extLst>
                </a:gridCol>
              </a:tblGrid>
              <a:tr h="617561">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1"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Particle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1"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Mass (g)</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1"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Electrical Charge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1"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Symbol</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9719682"/>
                  </a:ext>
                </a:extLst>
              </a:tr>
              <a:tr h="617561">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1"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Electron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2"/>
                          </a:solidFill>
                          <a:latin typeface="Times New Roman" panose="02020603050405020304" pitchFamily="18" charset="0"/>
                          <a:cs typeface="Times New Roman" panose="02020603050405020304" pitchFamily="18" charset="0"/>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0"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sym typeface="Symbol" pitchFamily="1" charset="2"/>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2"/>
                          </a:solidFill>
                          <a:latin typeface="Times New Roman" panose="02020603050405020304" pitchFamily="18" charset="0"/>
                          <a:cs typeface="Times New Roman" panose="02020603050405020304" pitchFamily="18" charset="0"/>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94266670"/>
                  </a:ext>
                </a:extLst>
              </a:tr>
              <a:tr h="617561">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1"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Proton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2"/>
                          </a:solidFill>
                          <a:latin typeface="Times New Roman" panose="02020603050405020304" pitchFamily="18" charset="0"/>
                          <a:cs typeface="Times New Roman" panose="02020603050405020304" pitchFamily="18" charset="0"/>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0"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2"/>
                          </a:solidFill>
                          <a:latin typeface="Times New Roman" panose="02020603050405020304" pitchFamily="18" charset="0"/>
                          <a:cs typeface="Times New Roman" panose="02020603050405020304" pitchFamily="18" charset="0"/>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37839188"/>
                  </a:ext>
                </a:extLst>
              </a:tr>
              <a:tr h="617561">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1"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Neutron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2"/>
                          </a:solidFill>
                          <a:latin typeface="Times New Roman" panose="02020603050405020304" pitchFamily="18" charset="0"/>
                          <a:cs typeface="Times New Roman" panose="02020603050405020304" pitchFamily="18" charset="0"/>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
                          <a:srgbClr val="FF0000"/>
                        </a:buClr>
                        <a:buSzTx/>
                        <a:buFont typeface="Wingdings" pitchFamily="1" charset="2"/>
                        <a:buNone/>
                        <a:tabLst/>
                      </a:pPr>
                      <a:r>
                        <a:rPr kumimoji="0" lang="en-US" sz="2000" b="0" i="0" u="none" strike="noStrike" cap="none" normalizeH="0" baseline="0" dirty="0">
                          <a:ln>
                            <a:noFill/>
                          </a:ln>
                          <a:solidFill>
                            <a:schemeClr val="tx1"/>
                          </a:solidFill>
                          <a:effectLst/>
                          <a:latin typeface="Times New Roman" panose="02020603050405020304" pitchFamily="18" charset="0"/>
                          <a:ea typeface="Arial" pitchFamily="1" charset="0"/>
                          <a:cs typeface="Times New Roman" panose="02020603050405020304" pitchFamily="18" charset="0"/>
                        </a:rPr>
                        <a:t>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2"/>
                          </a:solidFill>
                          <a:latin typeface="Times New Roman" panose="02020603050405020304" pitchFamily="18" charset="0"/>
                          <a:cs typeface="Times New Roman" panose="02020603050405020304" pitchFamily="18" charset="0"/>
                        </a:rPr>
                        <a:t>BLANK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46163964"/>
                  </a:ext>
                </a:extLst>
              </a:tr>
            </a:tbl>
          </a:graphicData>
        </a:graphic>
      </p:graphicFrame>
      <p:graphicFrame>
        <p:nvGraphicFramePr>
          <p:cNvPr id="35" name="Content Placeholder 34" descr="A mathematical value reads: 9.1 0 9 times 10 to the power of negative 28."/>
          <p:cNvGraphicFramePr>
            <a:graphicFrameLocks noGrp="1" noChangeAspect="1"/>
          </p:cNvGraphicFramePr>
          <p:nvPr>
            <p:ph sz="quarter" idx="20"/>
            <p:extLst>
              <p:ext uri="{D42A27DB-BD31-4B8C-83A1-F6EECF244321}">
                <p14:modId xmlns:p14="http://schemas.microsoft.com/office/powerpoint/2010/main" val="3072429384"/>
              </p:ext>
            </p:extLst>
          </p:nvPr>
        </p:nvGraphicFramePr>
        <p:xfrm>
          <a:off x="2819398" y="3337494"/>
          <a:ext cx="1259741" cy="330214"/>
        </p:xfrm>
        <a:graphic>
          <a:graphicData uri="http://schemas.openxmlformats.org/presentationml/2006/ole">
            <mc:AlternateContent xmlns:mc="http://schemas.openxmlformats.org/markup-compatibility/2006">
              <mc:Choice xmlns:v="urn:schemas-microsoft-com:vml" Requires="v">
                <p:oleObj name="Equation" r:id="rId2" imgW="774360" imgH="203040" progId="Equation.DSMT4">
                  <p:embed/>
                </p:oleObj>
              </mc:Choice>
              <mc:Fallback>
                <p:oleObj name="Equation" r:id="rId2" imgW="774360" imgH="203040" progId="Equation.DSMT4">
                  <p:embed/>
                  <p:pic>
                    <p:nvPicPr>
                      <p:cNvPr id="0" name=""/>
                      <p:cNvPicPr/>
                      <p:nvPr/>
                    </p:nvPicPr>
                    <p:blipFill>
                      <a:blip r:embed="rId3"/>
                      <a:stretch>
                        <a:fillRect/>
                      </a:stretch>
                    </p:blipFill>
                    <p:spPr>
                      <a:xfrm>
                        <a:off x="2819398" y="3337494"/>
                        <a:ext cx="1259741" cy="330214"/>
                      </a:xfrm>
                      <a:prstGeom prst="rect">
                        <a:avLst/>
                      </a:prstGeom>
                    </p:spPr>
                  </p:pic>
                </p:oleObj>
              </mc:Fallback>
            </mc:AlternateContent>
          </a:graphicData>
        </a:graphic>
      </p:graphicFrame>
      <p:graphicFrame>
        <p:nvGraphicFramePr>
          <p:cNvPr id="36" name="Content Placeholder 35" descr="An illustration shows: 1.6 7 3 times 10 to the power of negative 24."/>
          <p:cNvGraphicFramePr>
            <a:graphicFrameLocks noGrp="1" noChangeAspect="1"/>
          </p:cNvGraphicFramePr>
          <p:nvPr>
            <p:ph sz="quarter" idx="19"/>
            <p:extLst>
              <p:ext uri="{D42A27DB-BD31-4B8C-83A1-F6EECF244321}">
                <p14:modId xmlns:p14="http://schemas.microsoft.com/office/powerpoint/2010/main" val="2469894763"/>
              </p:ext>
            </p:extLst>
          </p:nvPr>
        </p:nvGraphicFramePr>
        <p:xfrm>
          <a:off x="2819399" y="3956026"/>
          <a:ext cx="1259741" cy="336128"/>
        </p:xfrm>
        <a:graphic>
          <a:graphicData uri="http://schemas.openxmlformats.org/presentationml/2006/ole">
            <mc:AlternateContent xmlns:mc="http://schemas.openxmlformats.org/markup-compatibility/2006">
              <mc:Choice xmlns:v="urn:schemas-microsoft-com:vml" Requires="v">
                <p:oleObj name="Equation" r:id="rId4" imgW="761760" imgH="203040" progId="Equation.DSMT4">
                  <p:embed/>
                </p:oleObj>
              </mc:Choice>
              <mc:Fallback>
                <p:oleObj name="Equation" r:id="rId4" imgW="761760" imgH="203040" progId="Equation.DSMT4">
                  <p:embed/>
                  <p:pic>
                    <p:nvPicPr>
                      <p:cNvPr id="0" name=""/>
                      <p:cNvPicPr/>
                      <p:nvPr/>
                    </p:nvPicPr>
                    <p:blipFill>
                      <a:blip r:embed="rId5"/>
                      <a:stretch>
                        <a:fillRect/>
                      </a:stretch>
                    </p:blipFill>
                    <p:spPr>
                      <a:xfrm>
                        <a:off x="2819399" y="3956026"/>
                        <a:ext cx="1259741" cy="336128"/>
                      </a:xfrm>
                      <a:prstGeom prst="rect">
                        <a:avLst/>
                      </a:prstGeom>
                    </p:spPr>
                  </p:pic>
                </p:oleObj>
              </mc:Fallback>
            </mc:AlternateContent>
          </a:graphicData>
        </a:graphic>
      </p:graphicFrame>
      <p:graphicFrame>
        <p:nvGraphicFramePr>
          <p:cNvPr id="37" name="Content Placeholder 36" descr="A mathematical value reads: 1.6 7 5 times 10 to the power of negative 24."/>
          <p:cNvGraphicFramePr>
            <a:graphicFrameLocks noGrp="1" noChangeAspect="1"/>
          </p:cNvGraphicFramePr>
          <p:nvPr>
            <p:ph sz="quarter" idx="30"/>
            <p:extLst>
              <p:ext uri="{D42A27DB-BD31-4B8C-83A1-F6EECF244321}">
                <p14:modId xmlns:p14="http://schemas.microsoft.com/office/powerpoint/2010/main" val="2537755215"/>
              </p:ext>
            </p:extLst>
          </p:nvPr>
        </p:nvGraphicFramePr>
        <p:xfrm>
          <a:off x="2819398" y="4514338"/>
          <a:ext cx="1268613" cy="338296"/>
        </p:xfrm>
        <a:graphic>
          <a:graphicData uri="http://schemas.openxmlformats.org/presentationml/2006/ole">
            <mc:AlternateContent xmlns:mc="http://schemas.openxmlformats.org/markup-compatibility/2006">
              <mc:Choice xmlns:v="urn:schemas-microsoft-com:vml" Requires="v">
                <p:oleObj name="Equation" r:id="rId6" imgW="761760" imgH="203040" progId="Equation.DSMT4">
                  <p:embed/>
                </p:oleObj>
              </mc:Choice>
              <mc:Fallback>
                <p:oleObj name="Equation" r:id="rId6" imgW="761760" imgH="203040" progId="Equation.DSMT4">
                  <p:embed/>
                  <p:pic>
                    <p:nvPicPr>
                      <p:cNvPr id="0" name=""/>
                      <p:cNvPicPr/>
                      <p:nvPr/>
                    </p:nvPicPr>
                    <p:blipFill>
                      <a:blip r:embed="rId7"/>
                      <a:stretch>
                        <a:fillRect/>
                      </a:stretch>
                    </p:blipFill>
                    <p:spPr>
                      <a:xfrm>
                        <a:off x="2819398" y="4514338"/>
                        <a:ext cx="1268613" cy="338296"/>
                      </a:xfrm>
                      <a:prstGeom prst="rect">
                        <a:avLst/>
                      </a:prstGeom>
                    </p:spPr>
                  </p:pic>
                </p:oleObj>
              </mc:Fallback>
            </mc:AlternateContent>
          </a:graphicData>
        </a:graphic>
      </p:graphicFrame>
      <p:graphicFrame>
        <p:nvGraphicFramePr>
          <p:cNvPr id="38" name="Content Placeholder 37" descr="An illustration shows: e left superscript 0 left subscript negative 1."/>
          <p:cNvGraphicFramePr>
            <a:graphicFrameLocks noGrp="1" noChangeAspect="1"/>
          </p:cNvGraphicFramePr>
          <p:nvPr>
            <p:ph sz="quarter" idx="31"/>
            <p:extLst>
              <p:ext uri="{D42A27DB-BD31-4B8C-83A1-F6EECF244321}">
                <p14:modId xmlns:p14="http://schemas.microsoft.com/office/powerpoint/2010/main" val="1543091359"/>
              </p:ext>
            </p:extLst>
          </p:nvPr>
        </p:nvGraphicFramePr>
        <p:xfrm>
          <a:off x="7338448" y="3200400"/>
          <a:ext cx="498475" cy="557212"/>
        </p:xfrm>
        <a:graphic>
          <a:graphicData uri="http://schemas.openxmlformats.org/presentationml/2006/ole">
            <mc:AlternateContent xmlns:mc="http://schemas.openxmlformats.org/markup-compatibility/2006">
              <mc:Choice xmlns:v="urn:schemas-microsoft-com:vml" Requires="v">
                <p:oleObj name="Equation" r:id="rId8" imgW="215640" imgH="241200" progId="Equation.DSMT4">
                  <p:embed/>
                </p:oleObj>
              </mc:Choice>
              <mc:Fallback>
                <p:oleObj name="Equation" r:id="rId8" imgW="215640" imgH="241200" progId="Equation.DSMT4">
                  <p:embed/>
                  <p:pic>
                    <p:nvPicPr>
                      <p:cNvPr id="0" name=""/>
                      <p:cNvPicPr/>
                      <p:nvPr/>
                    </p:nvPicPr>
                    <p:blipFill>
                      <a:blip r:embed="rId9"/>
                      <a:stretch>
                        <a:fillRect/>
                      </a:stretch>
                    </p:blipFill>
                    <p:spPr>
                      <a:xfrm>
                        <a:off x="7338448" y="3200400"/>
                        <a:ext cx="498475" cy="557212"/>
                      </a:xfrm>
                      <a:prstGeom prst="rect">
                        <a:avLst/>
                      </a:prstGeom>
                    </p:spPr>
                  </p:pic>
                </p:oleObj>
              </mc:Fallback>
            </mc:AlternateContent>
          </a:graphicData>
        </a:graphic>
      </p:graphicFrame>
      <p:graphicFrame>
        <p:nvGraphicFramePr>
          <p:cNvPr id="39" name="Content Placeholder 38" descr="An illustration shows: H left superscript 1 left subscript 1,  p left superscript 1 left subscript 1."/>
          <p:cNvGraphicFramePr>
            <a:graphicFrameLocks noGrp="1" noChangeAspect="1"/>
          </p:cNvGraphicFramePr>
          <p:nvPr>
            <p:ph sz="quarter" idx="28"/>
            <p:extLst>
              <p:ext uri="{D42A27DB-BD31-4B8C-83A1-F6EECF244321}">
                <p14:modId xmlns:p14="http://schemas.microsoft.com/office/powerpoint/2010/main" val="1265587850"/>
              </p:ext>
            </p:extLst>
          </p:nvPr>
        </p:nvGraphicFramePr>
        <p:xfrm>
          <a:off x="7310910" y="3924758"/>
          <a:ext cx="815815" cy="418642"/>
        </p:xfrm>
        <a:graphic>
          <a:graphicData uri="http://schemas.openxmlformats.org/presentationml/2006/ole">
            <mc:AlternateContent xmlns:mc="http://schemas.openxmlformats.org/markup-compatibility/2006">
              <mc:Choice xmlns:v="urn:schemas-microsoft-com:vml" Requires="v">
                <p:oleObj name="Equation" r:id="rId10" imgW="469800" imgH="241200" progId="Equation.DSMT4">
                  <p:embed/>
                </p:oleObj>
              </mc:Choice>
              <mc:Fallback>
                <p:oleObj name="Equation" r:id="rId10" imgW="469800" imgH="241200" progId="Equation.DSMT4">
                  <p:embed/>
                  <p:pic>
                    <p:nvPicPr>
                      <p:cNvPr id="0" name=""/>
                      <p:cNvPicPr/>
                      <p:nvPr/>
                    </p:nvPicPr>
                    <p:blipFill>
                      <a:blip r:embed="rId11"/>
                      <a:stretch>
                        <a:fillRect/>
                      </a:stretch>
                    </p:blipFill>
                    <p:spPr>
                      <a:xfrm>
                        <a:off x="7310910" y="3924758"/>
                        <a:ext cx="815815" cy="418642"/>
                      </a:xfrm>
                      <a:prstGeom prst="rect">
                        <a:avLst/>
                      </a:prstGeom>
                    </p:spPr>
                  </p:pic>
                </p:oleObj>
              </mc:Fallback>
            </mc:AlternateContent>
          </a:graphicData>
        </a:graphic>
      </p:graphicFrame>
      <p:graphicFrame>
        <p:nvGraphicFramePr>
          <p:cNvPr id="40" name="Content Placeholder 39" descr="An illustration shows:  n left superscript 1 left subscript 0."/>
          <p:cNvGraphicFramePr>
            <a:graphicFrameLocks noGrp="1" noChangeAspect="1"/>
          </p:cNvGraphicFramePr>
          <p:nvPr>
            <p:ph sz="quarter" idx="29"/>
            <p:extLst>
              <p:ext uri="{D42A27DB-BD31-4B8C-83A1-F6EECF244321}">
                <p14:modId xmlns:p14="http://schemas.microsoft.com/office/powerpoint/2010/main" val="167993265"/>
              </p:ext>
            </p:extLst>
          </p:nvPr>
        </p:nvGraphicFramePr>
        <p:xfrm>
          <a:off x="7498948" y="4419600"/>
          <a:ext cx="439738" cy="557212"/>
        </p:xfrm>
        <a:graphic>
          <a:graphicData uri="http://schemas.openxmlformats.org/presentationml/2006/ole">
            <mc:AlternateContent xmlns:mc="http://schemas.openxmlformats.org/markup-compatibility/2006">
              <mc:Choice xmlns:v="urn:schemas-microsoft-com:vml" Requires="v">
                <p:oleObj name="Equation" r:id="rId12" imgW="190440" imgH="241200" progId="Equation.DSMT4">
                  <p:embed/>
                </p:oleObj>
              </mc:Choice>
              <mc:Fallback>
                <p:oleObj name="Equation" r:id="rId12" imgW="190440" imgH="241200" progId="Equation.DSMT4">
                  <p:embed/>
                  <p:pic>
                    <p:nvPicPr>
                      <p:cNvPr id="0" name=""/>
                      <p:cNvPicPr/>
                      <p:nvPr/>
                    </p:nvPicPr>
                    <p:blipFill>
                      <a:blip r:embed="rId13"/>
                      <a:stretch>
                        <a:fillRect/>
                      </a:stretch>
                    </p:blipFill>
                    <p:spPr>
                      <a:xfrm>
                        <a:off x="7498948" y="4419600"/>
                        <a:ext cx="439738" cy="557212"/>
                      </a:xfrm>
                      <a:prstGeom prst="rect">
                        <a:avLst/>
                      </a:prstGeom>
                    </p:spPr>
                  </p:pic>
                </p:oleObj>
              </mc:Fallback>
            </mc:AlternateContent>
          </a:graphicData>
        </a:graphic>
      </p:graphicFrame>
    </p:spTree>
    <p:extLst>
      <p:ext uri="{BB962C8B-B14F-4D97-AF65-F5344CB8AC3E}">
        <p14:creationId xmlns:p14="http://schemas.microsoft.com/office/powerpoint/2010/main" val="1094809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727165"/>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Atomic Notation </a:t>
            </a:r>
            <a:r>
              <a:rPr lang="en-US" sz="2400" b="0" dirty="0">
                <a:latin typeface="Times New Roman" panose="02020603050405020304" pitchFamily="18" charset="0"/>
                <a:ea typeface="Tahoma" pitchFamily="1" charset="0"/>
                <a:cs typeface="Times New Roman" panose="02020603050405020304" pitchFamily="18" charset="0"/>
              </a:rPr>
              <a:t>(</a:t>
            </a:r>
            <a:r>
              <a:rPr lang="en-US" altLang="ja-JP" sz="2400" b="0" dirty="0">
                <a:latin typeface="Times New Roman" panose="02020603050405020304" pitchFamily="18" charset="0"/>
                <a:ea typeface="Tahoma" pitchFamily="1" charset="0"/>
                <a:cs typeface="Times New Roman" panose="02020603050405020304" pitchFamily="18" charset="0"/>
              </a:rPr>
              <a:t>1 of 2)</a:t>
            </a:r>
            <a:endParaRPr lang="en-US" sz="2400" b="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2057400"/>
            <a:ext cx="3276600" cy="402086"/>
          </a:xfrm>
        </p:spPr>
        <p:txBody>
          <a:bodyPr/>
          <a:lstStyle/>
          <a:p>
            <a:r>
              <a:rPr lang="en-US" b="1" dirty="0">
                <a:solidFill>
                  <a:srgbClr val="800000"/>
                </a:solidFill>
                <a:latin typeface="Times New Roman" panose="02020603050405020304" pitchFamily="18" charset="0"/>
                <a:ea typeface="Tahoma" pitchFamily="1" charset="0"/>
                <a:cs typeface="Times New Roman" panose="02020603050405020304" pitchFamily="18" charset="0"/>
              </a:rPr>
              <a:t>Atomic number</a:t>
            </a:r>
            <a:r>
              <a:rPr lang="en-US" dirty="0">
                <a:solidFill>
                  <a:srgbClr val="800000"/>
                </a:solidFill>
                <a:latin typeface="Times New Roman" panose="02020603050405020304" pitchFamily="18" charset="0"/>
                <a:ea typeface="Tahoma" pitchFamily="1" charset="0"/>
                <a:cs typeface="Times New Roman" panose="02020603050405020304" pitchFamily="18" charset="0"/>
              </a:rPr>
              <a:t> (</a:t>
            </a:r>
            <a:r>
              <a:rPr lang="en-US" b="1" i="1" dirty="0">
                <a:solidFill>
                  <a:srgbClr val="800000"/>
                </a:solidFill>
                <a:latin typeface="Times New Roman" panose="02020603050405020304" pitchFamily="18" charset="0"/>
                <a:ea typeface="Arial" pitchFamily="1" charset="0"/>
                <a:cs typeface="Times New Roman" panose="02020603050405020304" pitchFamily="18" charset="0"/>
              </a:rPr>
              <a:t>Z</a:t>
            </a:r>
            <a:r>
              <a:rPr lang="en-US" dirty="0">
                <a:solidFill>
                  <a:srgbClr val="800000"/>
                </a:solidFill>
                <a:latin typeface="Times New Roman" panose="02020603050405020304" pitchFamily="18" charset="0"/>
                <a:ea typeface="Tahoma" pitchFamily="1"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04800" y="2508996"/>
            <a:ext cx="7391400" cy="436209"/>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Number of protons that atom has in nucleus</a:t>
            </a:r>
            <a:endParaRPr lang="en-US"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304800" y="2986769"/>
            <a:ext cx="8534400" cy="339114"/>
          </a:xfrm>
        </p:spPr>
        <p:txBody>
          <a:bodyPr/>
          <a:lstStyle/>
          <a:p>
            <a:pPr marL="621792" indent="-32004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Unique to each type of element</a:t>
            </a:r>
            <a:endParaRPr lang="en-US" sz="2400"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9"/>
          </p:nvPr>
        </p:nvSpPr>
        <p:spPr>
          <a:xfrm>
            <a:off x="304800" y="3375918"/>
            <a:ext cx="8534400" cy="686567"/>
          </a:xfrm>
        </p:spPr>
        <p:txBody>
          <a:bodyPr/>
          <a:lstStyle/>
          <a:p>
            <a:pPr marL="621792" indent="-32004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Element is substance whose atoms all contain identical number of protons</a:t>
            </a:r>
            <a:endParaRPr lang="en-US" sz="2400" dirty="0">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quarter" idx="21"/>
          </p:nvPr>
        </p:nvSpPr>
        <p:spPr>
          <a:xfrm>
            <a:off x="304800" y="4112520"/>
            <a:ext cx="8534400" cy="418635"/>
          </a:xfrm>
        </p:spPr>
        <p:txBody>
          <a:bodyPr/>
          <a:lstStyle/>
          <a:p>
            <a:pPr marL="292608" indent="-292608">
              <a:buClr>
                <a:schemeClr val="accent2"/>
              </a:buClr>
              <a:buFont typeface="Arial" panose="020B0604020202020204" pitchFamily="34" charset="0"/>
              <a:buChar char="•"/>
            </a:pPr>
            <a:r>
              <a:rPr lang="en-US" b="1" i="1" dirty="0">
                <a:latin typeface="Times New Roman" panose="02020603050405020304" pitchFamily="18" charset="0"/>
                <a:ea typeface="Tahoma" pitchFamily="1" charset="0"/>
                <a:cs typeface="Times New Roman" panose="02020603050405020304" pitchFamily="18" charset="0"/>
              </a:rPr>
              <a:t>Z</a:t>
            </a:r>
            <a:r>
              <a:rPr lang="en-US" dirty="0">
                <a:latin typeface="Times New Roman" panose="02020603050405020304" pitchFamily="18" charset="0"/>
                <a:ea typeface="Tahoma" pitchFamily="1" charset="0"/>
                <a:cs typeface="Times New Roman" panose="02020603050405020304" pitchFamily="18" charset="0"/>
              </a:rPr>
              <a:t> </a:t>
            </a:r>
            <a:r>
              <a:rPr lang="en-US" b="1" dirty="0">
                <a:latin typeface="Times New Roman" panose="02020603050405020304" pitchFamily="18" charset="0"/>
                <a:ea typeface="Tahoma" pitchFamily="1" charset="0"/>
                <a:cs typeface="Times New Roman" panose="02020603050405020304" pitchFamily="18" charset="0"/>
              </a:rPr>
              <a:t>= number of protons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7158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2"/>
            <a:ext cx="8534400" cy="679710"/>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Atomic Notation </a:t>
            </a:r>
            <a:r>
              <a:rPr lang="en-US" sz="2400" b="0" dirty="0">
                <a:latin typeface="Times New Roman" panose="02020603050405020304" pitchFamily="18" charset="0"/>
                <a:ea typeface="Tahoma" pitchFamily="1" charset="0"/>
                <a:cs typeface="Times New Roman" panose="02020603050405020304" pitchFamily="18" charset="0"/>
              </a:rPr>
              <a:t>(</a:t>
            </a:r>
            <a:r>
              <a:rPr lang="en-US" altLang="ja-JP" sz="2400" b="0" dirty="0">
                <a:latin typeface="Times New Roman" panose="02020603050405020304" pitchFamily="18" charset="0"/>
                <a:ea typeface="Tahoma" pitchFamily="1" charset="0"/>
                <a:cs typeface="Times New Roman" panose="02020603050405020304" pitchFamily="18" charset="0"/>
              </a:rPr>
              <a:t>2 of 2)</a:t>
            </a:r>
            <a:endParaRPr lang="en-US" sz="2400" b="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484815"/>
            <a:ext cx="4267200" cy="446957"/>
          </a:xfrm>
        </p:spPr>
        <p:txBody>
          <a:bodyPr/>
          <a:lstStyle/>
          <a:p>
            <a:r>
              <a:rPr lang="en-US" b="1" dirty="0">
                <a:solidFill>
                  <a:srgbClr val="800000"/>
                </a:solidFill>
                <a:latin typeface="Times New Roman" panose="02020603050405020304" pitchFamily="18" charset="0"/>
                <a:ea typeface="Tahoma" pitchFamily="1" charset="0"/>
                <a:cs typeface="Times New Roman" panose="02020603050405020304" pitchFamily="18" charset="0"/>
              </a:rPr>
              <a:t>Mass number</a:t>
            </a:r>
            <a:r>
              <a:rPr lang="en-US" dirty="0">
                <a:solidFill>
                  <a:srgbClr val="800000"/>
                </a:solidFill>
                <a:latin typeface="Times New Roman" panose="02020603050405020304" pitchFamily="18" charset="0"/>
                <a:ea typeface="Tahoma" pitchFamily="1" charset="0"/>
                <a:cs typeface="Times New Roman" panose="02020603050405020304" pitchFamily="18" charset="0"/>
              </a:rPr>
              <a:t> (</a:t>
            </a:r>
            <a:r>
              <a:rPr lang="en-US" b="1" i="1" dirty="0">
                <a:solidFill>
                  <a:srgbClr val="800000"/>
                </a:solidFill>
                <a:latin typeface="Times New Roman" panose="02020603050405020304" pitchFamily="18" charset="0"/>
                <a:ea typeface="Tahoma" pitchFamily="1" charset="0"/>
                <a:cs typeface="Times New Roman" panose="02020603050405020304" pitchFamily="18" charset="0"/>
              </a:rPr>
              <a:t>A</a:t>
            </a:r>
            <a:r>
              <a:rPr lang="en-US" dirty="0">
                <a:solidFill>
                  <a:srgbClr val="800000"/>
                </a:solidFill>
                <a:latin typeface="Times New Roman" panose="02020603050405020304" pitchFamily="18" charset="0"/>
                <a:ea typeface="Tahoma" pitchFamily="1"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04800" y="1966408"/>
            <a:ext cx="8534400" cy="478695"/>
          </a:xfrm>
        </p:spPr>
        <p:txBody>
          <a:bodyPr/>
          <a:lstStyle/>
          <a:p>
            <a:pPr marL="292608" indent="-292608">
              <a:buClr>
                <a:schemeClr val="accent2"/>
              </a:buClr>
              <a:buFont typeface="Arial" panose="020B0604020202020204" pitchFamily="34" charset="0"/>
              <a:buChar char="•"/>
            </a:pPr>
            <a:r>
              <a:rPr lang="en-US" i="1" dirty="0">
                <a:latin typeface="Times New Roman" panose="02020603050405020304" pitchFamily="18" charset="0"/>
                <a:ea typeface="Tahoma" pitchFamily="1" charset="0"/>
                <a:cs typeface="Times New Roman" panose="02020603050405020304" pitchFamily="18" charset="0"/>
              </a:rPr>
              <a:t>A </a:t>
            </a:r>
            <a:r>
              <a:rPr lang="en-US" dirty="0">
                <a:latin typeface="Times New Roman" panose="02020603050405020304" pitchFamily="18" charset="0"/>
                <a:ea typeface="Tahoma" pitchFamily="1" charset="0"/>
                <a:cs typeface="Times New Roman" panose="02020603050405020304" pitchFamily="18" charset="0"/>
              </a:rPr>
              <a:t>= (number of protons) + (number of  neutrons)</a:t>
            </a:r>
            <a:endParaRPr lang="en-US"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304800" y="2479739"/>
            <a:ext cx="3048000" cy="398602"/>
          </a:xfrm>
        </p:spPr>
        <p:txBody>
          <a:bodyPr/>
          <a:lstStyle/>
          <a:p>
            <a:pPr marL="292608" indent="-292608">
              <a:buClr>
                <a:schemeClr val="accent2"/>
              </a:buClr>
              <a:buFont typeface="Arial" panose="020B0604020202020204" pitchFamily="34" charset="0"/>
              <a:buChar char="•"/>
            </a:pPr>
            <a:r>
              <a:rPr lang="en-US" i="1" dirty="0">
                <a:latin typeface="Times New Roman" panose="02020603050405020304" pitchFamily="18" charset="0"/>
                <a:ea typeface="Tahoma" pitchFamily="1" charset="0"/>
                <a:cs typeface="Times New Roman" panose="02020603050405020304" pitchFamily="18" charset="0"/>
              </a:rPr>
              <a:t>A</a:t>
            </a:r>
            <a:r>
              <a:rPr lang="en-US" dirty="0">
                <a:latin typeface="Times New Roman" panose="02020603050405020304" pitchFamily="18" charset="0"/>
                <a:ea typeface="Tahoma" pitchFamily="1" charset="0"/>
                <a:cs typeface="Times New Roman" panose="02020603050405020304" pitchFamily="18" charset="0"/>
              </a:rPr>
              <a:t> = </a:t>
            </a:r>
            <a:r>
              <a:rPr lang="en-US" i="1" dirty="0">
                <a:latin typeface="Times New Roman" panose="02020603050405020304" pitchFamily="18" charset="0"/>
                <a:ea typeface="Tahoma" pitchFamily="1" charset="0"/>
                <a:cs typeface="Times New Roman" panose="02020603050405020304" pitchFamily="18" charset="0"/>
              </a:rPr>
              <a:t>Z</a:t>
            </a:r>
            <a:r>
              <a:rPr lang="en-US" dirty="0">
                <a:latin typeface="Times New Roman" panose="02020603050405020304" pitchFamily="18" charset="0"/>
                <a:ea typeface="Tahoma" pitchFamily="1" charset="0"/>
                <a:cs typeface="Times New Roman" panose="02020603050405020304" pitchFamily="18" charset="0"/>
              </a:rPr>
              <a:t> + </a:t>
            </a:r>
            <a:r>
              <a:rPr lang="en-US" i="1" dirty="0">
                <a:latin typeface="Times New Roman" panose="02020603050405020304" pitchFamily="18" charset="0"/>
                <a:ea typeface="Tahoma" pitchFamily="1" charset="0"/>
                <a:cs typeface="Times New Roman" panose="02020603050405020304" pitchFamily="18" charset="0"/>
              </a:rPr>
              <a:t>N</a:t>
            </a:r>
            <a:endParaRPr lang="en-US"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9"/>
          </p:nvPr>
        </p:nvSpPr>
        <p:spPr>
          <a:xfrm>
            <a:off x="304800" y="2929465"/>
            <a:ext cx="8534400" cy="736602"/>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For charge neutrality, number of electrons and protons must be equal</a:t>
            </a:r>
            <a:endParaRPr lang="en-US" dirty="0">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quarter" idx="21"/>
          </p:nvPr>
        </p:nvSpPr>
        <p:spPr>
          <a:xfrm>
            <a:off x="304800" y="3858239"/>
            <a:ext cx="2819400" cy="389467"/>
          </a:xfrm>
        </p:spPr>
        <p:txBody>
          <a:bodyPr/>
          <a:lstStyle/>
          <a:p>
            <a:r>
              <a:rPr lang="en-US" b="1" dirty="0">
                <a:solidFill>
                  <a:srgbClr val="800000"/>
                </a:solidFill>
                <a:latin typeface="Times New Roman" panose="02020603050405020304" pitchFamily="18" charset="0"/>
                <a:ea typeface="Tahoma" pitchFamily="1" charset="0"/>
                <a:cs typeface="Times New Roman" panose="02020603050405020304" pitchFamily="18" charset="0"/>
              </a:rPr>
              <a:t>Atomic Symbols</a:t>
            </a:r>
            <a:endParaRPr lang="en-US" dirty="0">
              <a:latin typeface="Times New Roman" panose="02020603050405020304" pitchFamily="18" charset="0"/>
              <a:cs typeface="Times New Roman" panose="02020603050405020304" pitchFamily="18" charset="0"/>
            </a:endParaRPr>
          </a:p>
        </p:txBody>
      </p:sp>
      <p:sp>
        <p:nvSpPr>
          <p:cNvPr id="12" name="Content Placeholder 11"/>
          <p:cNvSpPr>
            <a:spLocks noGrp="1"/>
          </p:cNvSpPr>
          <p:nvPr>
            <p:ph sz="quarter" idx="23"/>
          </p:nvPr>
        </p:nvSpPr>
        <p:spPr>
          <a:xfrm>
            <a:off x="304800" y="4454235"/>
            <a:ext cx="8534400" cy="389467"/>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Every Element defined by two numbers </a:t>
            </a:r>
            <a:r>
              <a:rPr lang="en-US" i="1" dirty="0">
                <a:latin typeface="Times New Roman" panose="02020603050405020304" pitchFamily="18" charset="0"/>
                <a:ea typeface="Tahoma" pitchFamily="1" charset="0"/>
                <a:cs typeface="Times New Roman" panose="02020603050405020304" pitchFamily="18" charset="0"/>
              </a:rPr>
              <a:t>Z</a:t>
            </a:r>
            <a:r>
              <a:rPr lang="en-US" dirty="0">
                <a:latin typeface="Times New Roman" panose="02020603050405020304" pitchFamily="18" charset="0"/>
                <a:ea typeface="Tahoma" pitchFamily="1" charset="0"/>
                <a:cs typeface="Times New Roman" panose="02020603050405020304" pitchFamily="18" charset="0"/>
              </a:rPr>
              <a:t> and </a:t>
            </a:r>
            <a:r>
              <a:rPr lang="en-US" i="1" dirty="0">
                <a:latin typeface="Times New Roman" panose="02020603050405020304" pitchFamily="18" charset="0"/>
                <a:ea typeface="Tahoma" pitchFamily="1" charset="0"/>
                <a:cs typeface="Times New Roman" panose="02020603050405020304" pitchFamily="18" charset="0"/>
              </a:rPr>
              <a:t>A</a:t>
            </a:r>
            <a:endParaRPr lang="en-US" dirty="0">
              <a:latin typeface="Times New Roman" panose="02020603050405020304" pitchFamily="18" charset="0"/>
              <a:cs typeface="Times New Roman" panose="02020603050405020304" pitchFamily="18" charset="0"/>
            </a:endParaRPr>
          </a:p>
        </p:txBody>
      </p:sp>
      <p:sp>
        <p:nvSpPr>
          <p:cNvPr id="13" name="Content Placeholder 12"/>
          <p:cNvSpPr>
            <a:spLocks noGrp="1"/>
          </p:cNvSpPr>
          <p:nvPr>
            <p:ph sz="quarter" idx="24"/>
          </p:nvPr>
        </p:nvSpPr>
        <p:spPr>
          <a:xfrm>
            <a:off x="304800" y="4904282"/>
            <a:ext cx="2724150" cy="382639"/>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Symbolized by</a:t>
            </a:r>
            <a:endParaRPr lang="en-US" dirty="0">
              <a:latin typeface="Times New Roman" panose="02020603050405020304" pitchFamily="18" charset="0"/>
              <a:cs typeface="Times New Roman" panose="02020603050405020304" pitchFamily="18" charset="0"/>
            </a:endParaRPr>
          </a:p>
        </p:txBody>
      </p:sp>
      <p:graphicFrame>
        <p:nvGraphicFramePr>
          <p:cNvPr id="21" name="Content Placeholder 20" descr="An illustration shows: X left superscript A left subscript Z."/>
          <p:cNvGraphicFramePr>
            <a:graphicFrameLocks noGrp="1" noChangeAspect="1"/>
          </p:cNvGraphicFramePr>
          <p:nvPr>
            <p:ph sz="quarter" idx="30"/>
            <p:extLst>
              <p:ext uri="{D42A27DB-BD31-4B8C-83A1-F6EECF244321}">
                <p14:modId xmlns:p14="http://schemas.microsoft.com/office/powerpoint/2010/main" val="1110328251"/>
              </p:ext>
            </p:extLst>
          </p:nvPr>
        </p:nvGraphicFramePr>
        <p:xfrm>
          <a:off x="2944877" y="4889157"/>
          <a:ext cx="484123" cy="460506"/>
        </p:xfrm>
        <a:graphic>
          <a:graphicData uri="http://schemas.openxmlformats.org/presentationml/2006/ole">
            <mc:AlternateContent xmlns:mc="http://schemas.openxmlformats.org/markup-compatibility/2006">
              <mc:Choice xmlns:v="urn:schemas-microsoft-com:vml" Requires="v">
                <p:oleObj name="Equation" r:id="rId2" imgW="253800" imgH="241200" progId="Equation.DSMT4">
                  <p:embed/>
                </p:oleObj>
              </mc:Choice>
              <mc:Fallback>
                <p:oleObj name="Equation" r:id="rId2" imgW="253800" imgH="241200" progId="Equation.DSMT4">
                  <p:embed/>
                  <p:pic>
                    <p:nvPicPr>
                      <p:cNvPr id="0" name=""/>
                      <p:cNvPicPr/>
                      <p:nvPr/>
                    </p:nvPicPr>
                    <p:blipFill>
                      <a:blip r:embed="rId3"/>
                      <a:stretch>
                        <a:fillRect/>
                      </a:stretch>
                    </p:blipFill>
                    <p:spPr>
                      <a:xfrm>
                        <a:off x="2944877" y="4889157"/>
                        <a:ext cx="484123" cy="460506"/>
                      </a:xfrm>
                      <a:prstGeom prst="rect">
                        <a:avLst/>
                      </a:prstGeom>
                    </p:spPr>
                  </p:pic>
                </p:oleObj>
              </mc:Fallback>
            </mc:AlternateContent>
          </a:graphicData>
        </a:graphic>
      </p:graphicFrame>
      <p:sp>
        <p:nvSpPr>
          <p:cNvPr id="14" name="Content Placeholder 13"/>
          <p:cNvSpPr>
            <a:spLocks noGrp="1"/>
          </p:cNvSpPr>
          <p:nvPr>
            <p:ph sz="quarter" idx="25"/>
          </p:nvPr>
        </p:nvSpPr>
        <p:spPr>
          <a:xfrm>
            <a:off x="304800" y="5390605"/>
            <a:ext cx="7467600" cy="394226"/>
          </a:xfrm>
        </p:spPr>
        <p:txBody>
          <a:bodyPr/>
          <a:lstStyle/>
          <a:p>
            <a:pPr marL="342900" indent="-342900">
              <a:spcBef>
                <a:spcPts val="500"/>
              </a:spcBef>
            </a:pPr>
            <a:r>
              <a:rPr lang="en-US" b="1" dirty="0">
                <a:solidFill>
                  <a:srgbClr val="000099"/>
                </a:solidFill>
                <a:latin typeface="Times New Roman" panose="02020603050405020304" pitchFamily="18" charset="0"/>
                <a:ea typeface="Tahoma" pitchFamily="1" charset="0"/>
                <a:cs typeface="Times New Roman" panose="02020603050405020304" pitchFamily="18" charset="0"/>
              </a:rPr>
              <a:t>Example:</a:t>
            </a:r>
            <a:r>
              <a:rPr lang="en-US" dirty="0">
                <a:solidFill>
                  <a:srgbClr val="000099"/>
                </a:solidFill>
                <a:latin typeface="Times New Roman" panose="02020603050405020304" pitchFamily="18" charset="0"/>
                <a:ea typeface="Tahoma" pitchFamily="1" charset="0"/>
                <a:cs typeface="Times New Roman" panose="02020603050405020304" pitchFamily="18" charset="0"/>
              </a:rPr>
              <a:t>  </a:t>
            </a:r>
            <a:r>
              <a:rPr lang="en-US" dirty="0">
                <a:latin typeface="Times New Roman" panose="02020603050405020304" pitchFamily="18" charset="0"/>
                <a:ea typeface="Tahoma" pitchFamily="1" charset="0"/>
                <a:cs typeface="Times New Roman" panose="02020603050405020304" pitchFamily="18" charset="0"/>
              </a:rPr>
              <a:t>What is the atomic symbol for helium? </a:t>
            </a:r>
          </a:p>
        </p:txBody>
      </p:sp>
      <p:sp>
        <p:nvSpPr>
          <p:cNvPr id="24" name="Content Placeholder 6"/>
          <p:cNvSpPr>
            <a:spLocks noGrp="1"/>
          </p:cNvSpPr>
          <p:nvPr>
            <p:ph sz="quarter" idx="18"/>
          </p:nvPr>
        </p:nvSpPr>
        <p:spPr>
          <a:xfrm>
            <a:off x="609600" y="5849798"/>
            <a:ext cx="1175136" cy="398602"/>
          </a:xfrm>
        </p:spPr>
        <p:txBody>
          <a:bodyPr/>
          <a:lstStyle/>
          <a:p>
            <a:pPr marL="0" lvl="1" indent="0">
              <a:spcBef>
                <a:spcPts val="1000"/>
              </a:spcBef>
              <a:buClr>
                <a:schemeClr val="accent2"/>
              </a:buClr>
              <a:buNone/>
            </a:pPr>
            <a:r>
              <a:rPr lang="en-US" sz="2800" dirty="0">
                <a:latin typeface="Times New Roman" panose="02020603050405020304" pitchFamily="18" charset="0"/>
                <a:ea typeface="Tahoma" pitchFamily="1" charset="0"/>
                <a:cs typeface="Times New Roman" panose="02020603050405020304" pitchFamily="18" charset="0"/>
              </a:rPr>
              <a:t>He has</a:t>
            </a:r>
            <a:endParaRPr lang="en-US" dirty="0">
              <a:latin typeface="Times New Roman" panose="02020603050405020304" pitchFamily="18" charset="0"/>
              <a:cs typeface="Times New Roman" panose="02020603050405020304" pitchFamily="18" charset="0"/>
            </a:endParaRPr>
          </a:p>
        </p:txBody>
      </p:sp>
      <p:graphicFrame>
        <p:nvGraphicFramePr>
          <p:cNvPr id="22" name="Content Placeholder 21" descr="An illustration shows: 2 e superscript negative, 2 n and 2 p; Z equals 2, A equals 4."/>
          <p:cNvGraphicFramePr>
            <a:graphicFrameLocks noGrp="1" noChangeAspect="1"/>
          </p:cNvGraphicFramePr>
          <p:nvPr>
            <p:ph sz="quarter" idx="31"/>
            <p:extLst>
              <p:ext uri="{D42A27DB-BD31-4B8C-83A1-F6EECF244321}">
                <p14:modId xmlns:p14="http://schemas.microsoft.com/office/powerpoint/2010/main" val="4244784624"/>
              </p:ext>
            </p:extLst>
          </p:nvPr>
        </p:nvGraphicFramePr>
        <p:xfrm>
          <a:off x="1790702" y="5847573"/>
          <a:ext cx="3619498" cy="436195"/>
        </p:xfrm>
        <a:graphic>
          <a:graphicData uri="http://schemas.openxmlformats.org/presentationml/2006/ole">
            <mc:AlternateContent xmlns:mc="http://schemas.openxmlformats.org/markup-compatibility/2006">
              <mc:Choice xmlns:v="urn:schemas-microsoft-com:vml" Requires="v">
                <p:oleObj name="Equation" r:id="rId4" imgW="1892160" imgH="228600" progId="Equation.DSMT4">
                  <p:embed/>
                </p:oleObj>
              </mc:Choice>
              <mc:Fallback>
                <p:oleObj name="Equation" r:id="rId4" imgW="1892160" imgH="228600" progId="Equation.DSMT4">
                  <p:embed/>
                  <p:pic>
                    <p:nvPicPr>
                      <p:cNvPr id="0" name=""/>
                      <p:cNvPicPr/>
                      <p:nvPr/>
                    </p:nvPicPr>
                    <p:blipFill>
                      <a:blip r:embed="rId5"/>
                      <a:stretch>
                        <a:fillRect/>
                      </a:stretch>
                    </p:blipFill>
                    <p:spPr>
                      <a:xfrm>
                        <a:off x="1790702" y="5847573"/>
                        <a:ext cx="3619498" cy="436195"/>
                      </a:xfrm>
                      <a:prstGeom prst="rect">
                        <a:avLst/>
                      </a:prstGeom>
                    </p:spPr>
                  </p:pic>
                </p:oleObj>
              </mc:Fallback>
            </mc:AlternateContent>
          </a:graphicData>
        </a:graphic>
      </p:graphicFrame>
      <p:graphicFrame>
        <p:nvGraphicFramePr>
          <p:cNvPr id="23" name="Content Placeholder 22" descr="An illustration shows the chemical symbol of Helium along with its atomic number and atomic mass as follows: Chemical symbol: H e; Atomic number: 2; Atomic mass: 4."/>
          <p:cNvGraphicFramePr>
            <a:graphicFrameLocks noGrp="1" noChangeAspect="1"/>
          </p:cNvGraphicFramePr>
          <p:nvPr>
            <p:ph sz="quarter" idx="28"/>
            <p:extLst>
              <p:ext uri="{D42A27DB-BD31-4B8C-83A1-F6EECF244321}">
                <p14:modId xmlns:p14="http://schemas.microsoft.com/office/powerpoint/2010/main" val="1648025302"/>
              </p:ext>
            </p:extLst>
          </p:nvPr>
        </p:nvGraphicFramePr>
        <p:xfrm>
          <a:off x="8077200" y="5633720"/>
          <a:ext cx="743903" cy="614680"/>
        </p:xfrm>
        <a:graphic>
          <a:graphicData uri="http://schemas.openxmlformats.org/presentationml/2006/ole">
            <mc:AlternateContent xmlns:mc="http://schemas.openxmlformats.org/markup-compatibility/2006">
              <mc:Choice xmlns:v="urn:schemas-microsoft-com:vml" Requires="v">
                <p:oleObj name="Equation" r:id="rId6" imgW="291960" imgH="241200" progId="Equation.DSMT4">
                  <p:embed/>
                </p:oleObj>
              </mc:Choice>
              <mc:Fallback>
                <p:oleObj name="Equation" r:id="rId6" imgW="291960" imgH="241200" progId="Equation.DSMT4">
                  <p:embed/>
                  <p:pic>
                    <p:nvPicPr>
                      <p:cNvPr id="0" name=""/>
                      <p:cNvPicPr/>
                      <p:nvPr/>
                    </p:nvPicPr>
                    <p:blipFill>
                      <a:blip r:embed="rId7"/>
                      <a:stretch>
                        <a:fillRect/>
                      </a:stretch>
                    </p:blipFill>
                    <p:spPr>
                      <a:xfrm>
                        <a:off x="8077200" y="5633720"/>
                        <a:ext cx="743903" cy="614680"/>
                      </a:xfrm>
                      <a:prstGeom prst="rect">
                        <a:avLst/>
                      </a:prstGeom>
                      <a:ln w="28575">
                        <a:solidFill>
                          <a:schemeClr val="accent2"/>
                        </a:solidFill>
                      </a:ln>
                    </p:spPr>
                  </p:pic>
                </p:oleObj>
              </mc:Fallback>
            </mc:AlternateContent>
          </a:graphicData>
        </a:graphic>
      </p:graphicFrame>
    </p:spTree>
    <p:extLst>
      <p:ext uri="{BB962C8B-B14F-4D97-AF65-F5344CB8AC3E}">
        <p14:creationId xmlns:p14="http://schemas.microsoft.com/office/powerpoint/2010/main" val="3817518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lstStyle/>
          <a:p>
            <a:r>
              <a:rPr lang="en-US" dirty="0">
                <a:latin typeface="Times New Roman" panose="02020603050405020304" pitchFamily="18" charset="0"/>
                <a:ea typeface="Tahoma" pitchFamily="1" charset="0"/>
                <a:cs typeface="Times New Roman" panose="02020603050405020304" pitchFamily="18" charset="0"/>
              </a:rPr>
              <a:t>Isotopes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206973" y="2157160"/>
            <a:ext cx="8839200" cy="381000"/>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Most elements are mixtures of two or more stable isotopes</a:t>
            </a:r>
            <a:endParaRPr lang="en-US"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206973" y="2648225"/>
            <a:ext cx="8670327" cy="498764"/>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Each isotope has slightly different mass</a:t>
            </a:r>
            <a:endParaRPr lang="en-US"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9"/>
          </p:nvPr>
        </p:nvSpPr>
        <p:spPr>
          <a:xfrm>
            <a:off x="206973" y="3233432"/>
            <a:ext cx="8670327" cy="837195"/>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Chemically, isotopes have virtually identical chemical properties</a:t>
            </a:r>
            <a:endParaRPr lang="en-US" dirty="0">
              <a:latin typeface="Times New Roman" panose="02020603050405020304" pitchFamily="18" charset="0"/>
              <a:cs typeface="Times New Roman" panose="02020603050405020304" pitchFamily="18" charset="0"/>
            </a:endParaRPr>
          </a:p>
        </p:txBody>
      </p:sp>
      <p:sp>
        <p:nvSpPr>
          <p:cNvPr id="11" name="Content Placeholder 10"/>
          <p:cNvSpPr>
            <a:spLocks noGrp="1"/>
          </p:cNvSpPr>
          <p:nvPr>
            <p:ph sz="quarter" idx="22"/>
          </p:nvPr>
        </p:nvSpPr>
        <p:spPr>
          <a:xfrm>
            <a:off x="206973" y="4119398"/>
            <a:ext cx="7354295" cy="446957"/>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Isotopes distinguished by </a:t>
            </a:r>
            <a:r>
              <a:rPr lang="en-US" b="1" dirty="0">
                <a:solidFill>
                  <a:srgbClr val="800000"/>
                </a:solidFill>
                <a:latin typeface="Times New Roman" panose="02020603050405020304" pitchFamily="18" charset="0"/>
                <a:ea typeface="Tahoma" pitchFamily="1" charset="0"/>
                <a:cs typeface="Times New Roman" panose="02020603050405020304" pitchFamily="18" charset="0"/>
              </a:rPr>
              <a:t>mass number </a:t>
            </a:r>
            <a:r>
              <a:rPr lang="en-US" dirty="0">
                <a:solidFill>
                  <a:srgbClr val="800000"/>
                </a:solidFill>
                <a:latin typeface="Times New Roman" panose="02020603050405020304" pitchFamily="18" charset="0"/>
                <a:ea typeface="Tahoma" pitchFamily="1" charset="0"/>
                <a:cs typeface="Times New Roman" panose="02020603050405020304" pitchFamily="18" charset="0"/>
              </a:rPr>
              <a:t>(</a:t>
            </a:r>
            <a:r>
              <a:rPr lang="en-US" b="1" i="1" dirty="0">
                <a:solidFill>
                  <a:srgbClr val="800000"/>
                </a:solidFill>
                <a:latin typeface="Times New Roman" panose="02020603050405020304" pitchFamily="18" charset="0"/>
                <a:ea typeface="Tahoma" pitchFamily="1" charset="0"/>
                <a:cs typeface="Times New Roman" panose="02020603050405020304" pitchFamily="18" charset="0"/>
              </a:rPr>
              <a:t>A</a:t>
            </a:r>
            <a:r>
              <a:rPr lang="en-US" dirty="0">
                <a:solidFill>
                  <a:srgbClr val="800000"/>
                </a:solidFill>
                <a:latin typeface="Times New Roman" panose="02020603050405020304" pitchFamily="18" charset="0"/>
                <a:ea typeface="Tahoma" pitchFamily="1" charset="0"/>
                <a:cs typeface="Times New Roman" panose="02020603050405020304" pitchFamily="18" charset="0"/>
              </a:rPr>
              <a:t>)</a:t>
            </a:r>
            <a:r>
              <a:rPr lang="en-US" dirty="0">
                <a:latin typeface="Times New Roman" panose="02020603050405020304" pitchFamily="18" charset="0"/>
                <a:ea typeface="Tahoma" pitchFamily="1"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14" name="Content Placeholder 13"/>
          <p:cNvSpPr>
            <a:spLocks noGrp="1"/>
          </p:cNvSpPr>
          <p:nvPr>
            <p:ph sz="quarter" idx="25"/>
          </p:nvPr>
        </p:nvSpPr>
        <p:spPr>
          <a:xfrm>
            <a:off x="304800" y="5029200"/>
            <a:ext cx="8534400" cy="509608"/>
          </a:xfrm>
        </p:spPr>
        <p:txBody>
          <a:bodyPr/>
          <a:lstStyle/>
          <a:p>
            <a:r>
              <a:rPr lang="en-US" dirty="0">
                <a:solidFill>
                  <a:srgbClr val="000099"/>
                </a:solidFill>
                <a:latin typeface="Times New Roman" panose="02020603050405020304" pitchFamily="18" charset="0"/>
                <a:cs typeface="Times New Roman" panose="02020603050405020304" pitchFamily="18" charset="0"/>
              </a:rPr>
              <a:t>example:</a:t>
            </a:r>
          </a:p>
        </p:txBody>
      </p:sp>
      <p:sp>
        <p:nvSpPr>
          <p:cNvPr id="15" name="Content Placeholder 14"/>
          <p:cNvSpPr>
            <a:spLocks noGrp="1"/>
          </p:cNvSpPr>
          <p:nvPr>
            <p:ph sz="quarter" idx="26"/>
          </p:nvPr>
        </p:nvSpPr>
        <p:spPr>
          <a:xfrm>
            <a:off x="304800" y="5587579"/>
            <a:ext cx="8534400" cy="314876"/>
          </a:xfrm>
        </p:spPr>
        <p:txBody>
          <a:bodyPr/>
          <a:lstStyle/>
          <a:p>
            <a:pPr marL="621792" lvl="1" indent="-32004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Three isotopes of hydrogen (</a:t>
            </a:r>
            <a:r>
              <a:rPr lang="en-US" b="1" dirty="0">
                <a:latin typeface="Times New Roman" panose="02020603050405020304" pitchFamily="18" charset="0"/>
                <a:ea typeface="Tahoma" pitchFamily="1" charset="0"/>
                <a:cs typeface="Times New Roman" panose="02020603050405020304" pitchFamily="18" charset="0"/>
              </a:rPr>
              <a:t>H</a:t>
            </a:r>
            <a:r>
              <a:rPr lang="en-US" dirty="0">
                <a:latin typeface="Times New Roman" panose="02020603050405020304" pitchFamily="18" charset="0"/>
                <a:ea typeface="Tahoma" pitchFamily="1"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16" name="Content Placeholder 15"/>
          <p:cNvSpPr>
            <a:spLocks noGrp="1"/>
          </p:cNvSpPr>
          <p:nvPr>
            <p:ph sz="quarter" idx="27"/>
          </p:nvPr>
        </p:nvSpPr>
        <p:spPr>
          <a:xfrm>
            <a:off x="304800" y="5955031"/>
            <a:ext cx="8534400" cy="314876"/>
          </a:xfrm>
        </p:spPr>
        <p:txBody>
          <a:bodyPr/>
          <a:lstStyle/>
          <a:p>
            <a:pPr marL="621792" indent="-32004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Four isotopes of iron (</a:t>
            </a:r>
            <a:r>
              <a:rPr lang="en-US" sz="2400" b="1" dirty="0">
                <a:latin typeface="Times New Roman" panose="02020603050405020304" pitchFamily="18" charset="0"/>
                <a:ea typeface="Tahoma" pitchFamily="1" charset="0"/>
                <a:cs typeface="Times New Roman" panose="02020603050405020304" pitchFamily="18" charset="0"/>
              </a:rPr>
              <a:t>Fe</a:t>
            </a:r>
            <a:r>
              <a:rPr lang="en-US" sz="2400" dirty="0">
                <a:latin typeface="Times New Roman" panose="02020603050405020304" pitchFamily="18" charset="0"/>
                <a:ea typeface="Tahoma" pitchFamily="1"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4" name="Content Placeholder 11">
            <a:extLst>
              <a:ext uri="{FF2B5EF4-FFF2-40B4-BE49-F238E27FC236}">
                <a16:creationId xmlns:a16="http://schemas.microsoft.com/office/drawing/2014/main" id="{CE649BAD-5286-FF00-D1E8-D4B442CC961D}"/>
              </a:ext>
            </a:extLst>
          </p:cNvPr>
          <p:cNvSpPr txBox="1">
            <a:spLocks/>
          </p:cNvSpPr>
          <p:nvPr/>
        </p:nvSpPr>
        <p:spPr>
          <a:xfrm>
            <a:off x="189505" y="1713645"/>
            <a:ext cx="8534400" cy="346364"/>
          </a:xfrm>
          <a:prstGeom prst="rect">
            <a:avLst/>
          </a:prstGeom>
        </p:spPr>
        <p:txBody>
          <a:bodyPr/>
          <a:lstStyle>
            <a:lvl1pPr marL="0" indent="0" algn="l" defTabSz="914400" rtl="0" eaLnBrk="1" latinLnBrk="0" hangingPunct="1">
              <a:lnSpc>
                <a:spcPct val="90000"/>
              </a:lnSpc>
              <a:spcBef>
                <a:spcPts val="1000"/>
              </a:spcBef>
              <a:buFont typeface="Arial"/>
              <a:buNone/>
              <a:defRPr sz="2800" b="0" i="0" kern="1200">
                <a:solidFill>
                  <a:schemeClr val="tx1"/>
                </a:solidFill>
                <a:latin typeface="Times New Roman" charset="0"/>
                <a:ea typeface="Times New Roman" charset="0"/>
                <a:cs typeface="Times New Roman"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Atoms of same element with different masses</a:t>
            </a:r>
            <a:endParaRPr lang="en-US" dirty="0">
              <a:latin typeface="Times New Roman" panose="02020603050405020304" pitchFamily="18" charset="0"/>
              <a:cs typeface="Times New Roman" panose="02020603050405020304" pitchFamily="18" charset="0"/>
            </a:endParaRPr>
          </a:p>
        </p:txBody>
      </p:sp>
      <p:sp>
        <p:nvSpPr>
          <p:cNvPr id="6" name="Content Placeholder 13">
            <a:extLst>
              <a:ext uri="{FF2B5EF4-FFF2-40B4-BE49-F238E27FC236}">
                <a16:creationId xmlns:a16="http://schemas.microsoft.com/office/drawing/2014/main" id="{BA6CD263-6E18-7C97-834B-0B069DC997F0}"/>
              </a:ext>
            </a:extLst>
          </p:cNvPr>
          <p:cNvSpPr txBox="1">
            <a:spLocks/>
          </p:cNvSpPr>
          <p:nvPr/>
        </p:nvSpPr>
        <p:spPr>
          <a:xfrm>
            <a:off x="325582" y="4645195"/>
            <a:ext cx="4648200" cy="431771"/>
          </a:xfrm>
          <a:prstGeom prst="rect">
            <a:avLst/>
          </a:prstGeom>
        </p:spPr>
        <p:txBody>
          <a:bodyPr/>
          <a:lstStyle>
            <a:lvl1pPr marL="0" indent="0" algn="l" defTabSz="914400" rtl="0" eaLnBrk="1" latinLnBrk="0" hangingPunct="1">
              <a:lnSpc>
                <a:spcPct val="90000"/>
              </a:lnSpc>
              <a:spcBef>
                <a:spcPts val="1000"/>
              </a:spcBef>
              <a:buFont typeface="Arial"/>
              <a:buNone/>
              <a:defRPr sz="2800" b="0" i="0" kern="1200">
                <a:solidFill>
                  <a:schemeClr val="tx1"/>
                </a:solidFill>
                <a:latin typeface="Times New Roman" charset="0"/>
                <a:ea typeface="Times New Roman" charset="0"/>
                <a:cs typeface="Times New Roman"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621792" indent="-32004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Different number of neutrons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8273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Your Turn!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752600"/>
            <a:ext cx="2438400" cy="457200"/>
          </a:xfrm>
        </p:spPr>
        <p:txBody>
          <a:bodyPr/>
          <a:lstStyle/>
          <a:p>
            <a:pPr eaLnBrk="0" hangingPunct="0">
              <a:spcBef>
                <a:spcPts val="900"/>
              </a:spcBef>
            </a:pPr>
            <a:r>
              <a:rPr lang="en-US" dirty="0">
                <a:latin typeface="Times New Roman" panose="02020603050405020304" pitchFamily="18" charset="0"/>
                <a:ea typeface="Tahoma" pitchFamily="1" charset="0"/>
                <a:cs typeface="Times New Roman" panose="02020603050405020304" pitchFamily="18" charset="0"/>
              </a:rPr>
              <a:t>An atom of</a:t>
            </a:r>
            <a:endParaRPr lang="en-US" dirty="0">
              <a:latin typeface="Times New Roman" panose="02020603050405020304" pitchFamily="18" charset="0"/>
              <a:cs typeface="Times New Roman" panose="02020603050405020304" pitchFamily="18" charset="0"/>
            </a:endParaRPr>
          </a:p>
        </p:txBody>
      </p:sp>
      <p:graphicFrame>
        <p:nvGraphicFramePr>
          <p:cNvPr id="25" name="Content Placeholder 24" descr="An illustration shows the chemical symbol of an element as follows: P b left superscript 206 left subscript 82."/>
          <p:cNvGraphicFramePr>
            <a:graphicFrameLocks noGrp="1" noChangeAspect="1"/>
          </p:cNvGraphicFramePr>
          <p:nvPr>
            <p:ph sz="quarter" idx="28"/>
            <p:extLst>
              <p:ext uri="{D42A27DB-BD31-4B8C-83A1-F6EECF244321}">
                <p14:modId xmlns:p14="http://schemas.microsoft.com/office/powerpoint/2010/main" val="553092473"/>
              </p:ext>
            </p:extLst>
          </p:nvPr>
        </p:nvGraphicFramePr>
        <p:xfrm>
          <a:off x="2188210" y="1699556"/>
          <a:ext cx="935990" cy="612934"/>
        </p:xfrm>
        <a:graphic>
          <a:graphicData uri="http://schemas.openxmlformats.org/presentationml/2006/ole">
            <mc:AlternateContent xmlns:mc="http://schemas.openxmlformats.org/markup-compatibility/2006">
              <mc:Choice xmlns:v="urn:schemas-microsoft-com:vml" Requires="v">
                <p:oleObj name="Equation" r:id="rId2" imgW="368280" imgH="241200" progId="Equation.DSMT4">
                  <p:embed/>
                </p:oleObj>
              </mc:Choice>
              <mc:Fallback>
                <p:oleObj name="Equation" r:id="rId2" imgW="368280" imgH="241200" progId="Equation.DSMT4">
                  <p:embed/>
                  <p:pic>
                    <p:nvPicPr>
                      <p:cNvPr id="0" name=""/>
                      <p:cNvPicPr/>
                      <p:nvPr/>
                    </p:nvPicPr>
                    <p:blipFill>
                      <a:blip r:embed="rId3"/>
                      <a:stretch>
                        <a:fillRect/>
                      </a:stretch>
                    </p:blipFill>
                    <p:spPr>
                      <a:xfrm>
                        <a:off x="2188210" y="1699556"/>
                        <a:ext cx="935990" cy="612934"/>
                      </a:xfrm>
                      <a:prstGeom prst="rect">
                        <a:avLst/>
                      </a:prstGeom>
                    </p:spPr>
                  </p:pic>
                </p:oleObj>
              </mc:Fallback>
            </mc:AlternateContent>
          </a:graphicData>
        </a:graphic>
      </p:graphicFrame>
      <p:sp>
        <p:nvSpPr>
          <p:cNvPr id="23" name="Content Placeholder 18"/>
          <p:cNvSpPr>
            <a:spLocks noGrp="1"/>
          </p:cNvSpPr>
          <p:nvPr>
            <p:ph sz="quarter" idx="30"/>
          </p:nvPr>
        </p:nvSpPr>
        <p:spPr>
          <a:xfrm>
            <a:off x="3200400" y="1762906"/>
            <a:ext cx="4953000" cy="557822"/>
          </a:xfrm>
        </p:spPr>
        <p:txBody>
          <a:bodyPr/>
          <a:lstStyle/>
          <a:p>
            <a:r>
              <a:rPr lang="en-US" dirty="0">
                <a:latin typeface="Times New Roman" panose="02020603050405020304" pitchFamily="18" charset="0"/>
                <a:ea typeface="Tahoma" pitchFamily="1" charset="0"/>
                <a:cs typeface="Times New Roman" panose="02020603050405020304" pitchFamily="18" charset="0"/>
              </a:rPr>
              <a:t>has  ___ protons, ___ neutrons, </a:t>
            </a:r>
            <a:endParaRPr lang="en-US" dirty="0">
              <a:latin typeface="Times New Roman" panose="02020603050405020304" pitchFamily="18" charset="0"/>
              <a:cs typeface="Times New Roman" panose="02020603050405020304" pitchFamily="18" charset="0"/>
            </a:endParaRPr>
          </a:p>
        </p:txBody>
      </p:sp>
      <p:sp>
        <p:nvSpPr>
          <p:cNvPr id="24" name="Content Placeholder 19"/>
          <p:cNvSpPr>
            <a:spLocks noGrp="1"/>
          </p:cNvSpPr>
          <p:nvPr>
            <p:ph sz="quarter" idx="31"/>
          </p:nvPr>
        </p:nvSpPr>
        <p:spPr>
          <a:xfrm>
            <a:off x="304800" y="2365534"/>
            <a:ext cx="8517924" cy="2968466"/>
          </a:xfrm>
        </p:spPr>
        <p:txBody>
          <a:bodyPr/>
          <a:lstStyle/>
          <a:p>
            <a:pPr eaLnBrk="0" hangingPunct="0">
              <a:spcBef>
                <a:spcPts val="900"/>
              </a:spcBef>
            </a:pPr>
            <a:r>
              <a:rPr lang="en-US" dirty="0">
                <a:latin typeface="Times New Roman" panose="02020603050405020304" pitchFamily="18" charset="0"/>
                <a:ea typeface="Tahoma" pitchFamily="1" charset="0"/>
                <a:cs typeface="Times New Roman" panose="02020603050405020304" pitchFamily="18" charset="0"/>
              </a:rPr>
              <a:t>and ___ electrons.</a:t>
            </a:r>
          </a:p>
          <a:p>
            <a:pPr eaLnBrk="0" hangingPunct="0">
              <a:spcBef>
                <a:spcPts val="900"/>
              </a:spcBef>
            </a:pPr>
            <a:r>
              <a:rPr lang="en-US" dirty="0">
                <a:latin typeface="Times New Roman" panose="02020603050405020304" pitchFamily="18" charset="0"/>
                <a:ea typeface="Tahoma" pitchFamily="1" charset="0"/>
                <a:cs typeface="Times New Roman" panose="02020603050405020304" pitchFamily="18" charset="0"/>
              </a:rPr>
              <a:t>A. 82, 206, 124</a:t>
            </a:r>
          </a:p>
          <a:p>
            <a:pPr eaLnBrk="0" hangingPunct="0">
              <a:spcBef>
                <a:spcPts val="900"/>
              </a:spcBef>
            </a:pPr>
            <a:r>
              <a:rPr lang="en-US" dirty="0">
                <a:latin typeface="Times New Roman" panose="02020603050405020304" pitchFamily="18" charset="0"/>
                <a:ea typeface="Tahoma" pitchFamily="1" charset="0"/>
                <a:cs typeface="Times New Roman" panose="02020603050405020304" pitchFamily="18" charset="0"/>
              </a:rPr>
              <a:t>B. 124, 206, 124 </a:t>
            </a:r>
          </a:p>
          <a:p>
            <a:pPr eaLnBrk="0" hangingPunct="0">
              <a:spcBef>
                <a:spcPts val="900"/>
              </a:spcBef>
            </a:pPr>
            <a:r>
              <a:rPr lang="en-US" dirty="0">
                <a:latin typeface="Times New Roman" panose="02020603050405020304" pitchFamily="18" charset="0"/>
                <a:ea typeface="Tahoma" pitchFamily="1" charset="0"/>
                <a:cs typeface="Times New Roman" panose="02020603050405020304" pitchFamily="18" charset="0"/>
              </a:rPr>
              <a:t>C. 124, 124, 124</a:t>
            </a:r>
          </a:p>
          <a:p>
            <a:pPr eaLnBrk="0" hangingPunct="0">
              <a:spcBef>
                <a:spcPts val="900"/>
              </a:spcBef>
            </a:pPr>
            <a:r>
              <a:rPr lang="en-US" dirty="0">
                <a:latin typeface="Times New Roman" panose="02020603050405020304" pitchFamily="18" charset="0"/>
                <a:ea typeface="Tahoma" pitchFamily="1" charset="0"/>
                <a:cs typeface="Times New Roman" panose="02020603050405020304" pitchFamily="18" charset="0"/>
              </a:rPr>
              <a:t>D. 82, 124, 82</a:t>
            </a:r>
          </a:p>
          <a:p>
            <a:pPr eaLnBrk="0" hangingPunct="0">
              <a:spcBef>
                <a:spcPts val="900"/>
              </a:spcBef>
            </a:pPr>
            <a:r>
              <a:rPr lang="en-US" dirty="0">
                <a:latin typeface="Times New Roman" panose="02020603050405020304" pitchFamily="18" charset="0"/>
                <a:ea typeface="Tahoma" pitchFamily="1" charset="0"/>
                <a:cs typeface="Times New Roman" panose="02020603050405020304" pitchFamily="18" charset="0"/>
              </a:rPr>
              <a:t>E. 82, 124, 124</a:t>
            </a: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EBC9BC-027D-2EAA-F84A-D82C03147997}"/>
              </a:ext>
            </a:extLst>
          </p:cNvPr>
          <p:cNvSpPr txBox="1"/>
          <p:nvPr/>
        </p:nvSpPr>
        <p:spPr>
          <a:xfrm>
            <a:off x="6172200" y="3048000"/>
            <a:ext cx="1596912" cy="461665"/>
          </a:xfrm>
          <a:prstGeom prst="rect">
            <a:avLst/>
          </a:prstGeom>
          <a:noFill/>
        </p:spPr>
        <p:txBody>
          <a:bodyPr wrap="none" rtlCol="0">
            <a:spAutoFit/>
          </a:bodyPr>
          <a:lstStyle/>
          <a:p>
            <a:r>
              <a:rPr lang="en-EG" sz="2400" b="1" dirty="0">
                <a:solidFill>
                  <a:srgbClr val="C00000"/>
                </a:solidFill>
                <a:latin typeface="Times New Roman" panose="02020603050405020304" pitchFamily="18" charset="0"/>
                <a:cs typeface="Times New Roman" panose="02020603050405020304" pitchFamily="18" charset="0"/>
              </a:rPr>
              <a:t>Answer: D</a:t>
            </a:r>
          </a:p>
        </p:txBody>
      </p:sp>
    </p:spTree>
    <p:extLst>
      <p:ext uri="{BB962C8B-B14F-4D97-AF65-F5344CB8AC3E}">
        <p14:creationId xmlns:p14="http://schemas.microsoft.com/office/powerpoint/2010/main" val="1783941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Your Turn!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534243"/>
            <a:ext cx="8534400" cy="904157"/>
          </a:xfrm>
        </p:spPr>
        <p:txBody>
          <a:bodyPr/>
          <a:lstStyle/>
          <a:p>
            <a:r>
              <a:rPr lang="en-US" dirty="0">
                <a:latin typeface="Times New Roman" panose="02020603050405020304" pitchFamily="18" charset="0"/>
                <a:ea typeface="Tahoma" pitchFamily="1" charset="0"/>
                <a:cs typeface="Times New Roman" panose="02020603050405020304" pitchFamily="18" charset="0"/>
              </a:rPr>
              <a:t>What is the correct symbol for an element that has 27 protons, 33 neutrons, and 27 electrons.</a:t>
            </a:r>
            <a:endParaRPr lang="en-US" dirty="0">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quarter" idx="21"/>
          </p:nvPr>
        </p:nvSpPr>
        <p:spPr>
          <a:xfrm>
            <a:off x="304800" y="2480732"/>
            <a:ext cx="609600" cy="567267"/>
          </a:xfrm>
        </p:spPr>
        <p:txBody>
          <a:bodyPr/>
          <a:lstStyle/>
          <a:p>
            <a:r>
              <a:rPr lang="en-US" dirty="0">
                <a:latin typeface="Times New Roman" panose="02020603050405020304" pitchFamily="18" charset="0"/>
                <a:cs typeface="Times New Roman" panose="02020603050405020304" pitchFamily="18" charset="0"/>
              </a:rPr>
              <a:t>A. </a:t>
            </a:r>
          </a:p>
        </p:txBody>
      </p:sp>
      <p:graphicFrame>
        <p:nvGraphicFramePr>
          <p:cNvPr id="21" name="Content Placeholder 20" descr="An illustration shows the chemical symbol of an element as follows: C o left superscript 27 left subscript 30."/>
          <p:cNvGraphicFramePr>
            <a:graphicFrameLocks noGrp="1" noChangeAspect="1"/>
          </p:cNvGraphicFramePr>
          <p:nvPr>
            <p:ph sz="quarter" idx="26"/>
            <p:extLst>
              <p:ext uri="{D42A27DB-BD31-4B8C-83A1-F6EECF244321}">
                <p14:modId xmlns:p14="http://schemas.microsoft.com/office/powerpoint/2010/main" val="4275079465"/>
              </p:ext>
            </p:extLst>
          </p:nvPr>
        </p:nvGraphicFramePr>
        <p:xfrm>
          <a:off x="1025096" y="2465576"/>
          <a:ext cx="692861" cy="506224"/>
        </p:xfrm>
        <a:graphic>
          <a:graphicData uri="http://schemas.openxmlformats.org/presentationml/2006/ole">
            <mc:AlternateContent xmlns:mc="http://schemas.openxmlformats.org/markup-compatibility/2006">
              <mc:Choice xmlns:v="urn:schemas-microsoft-com:vml" Requires="v">
                <p:oleObj name="Equation" r:id="rId2" imgW="330120" imgH="241200" progId="Equation.DSMT4">
                  <p:embed/>
                </p:oleObj>
              </mc:Choice>
              <mc:Fallback>
                <p:oleObj name="Equation" r:id="rId2" imgW="330120" imgH="241200" progId="Equation.DSMT4">
                  <p:embed/>
                  <p:pic>
                    <p:nvPicPr>
                      <p:cNvPr id="0" name=""/>
                      <p:cNvPicPr/>
                      <p:nvPr/>
                    </p:nvPicPr>
                    <p:blipFill>
                      <a:blip r:embed="rId3"/>
                      <a:stretch>
                        <a:fillRect/>
                      </a:stretch>
                    </p:blipFill>
                    <p:spPr>
                      <a:xfrm>
                        <a:off x="1025096" y="2465576"/>
                        <a:ext cx="692861" cy="506224"/>
                      </a:xfrm>
                      <a:prstGeom prst="rect">
                        <a:avLst/>
                      </a:prstGeom>
                    </p:spPr>
                  </p:pic>
                </p:oleObj>
              </mc:Fallback>
            </mc:AlternateContent>
          </a:graphicData>
        </a:graphic>
      </p:graphicFrame>
      <p:sp>
        <p:nvSpPr>
          <p:cNvPr id="11" name="Content Placeholder 10"/>
          <p:cNvSpPr>
            <a:spLocks noGrp="1"/>
          </p:cNvSpPr>
          <p:nvPr>
            <p:ph sz="quarter" idx="22"/>
          </p:nvPr>
        </p:nvSpPr>
        <p:spPr>
          <a:xfrm>
            <a:off x="304800" y="3134442"/>
            <a:ext cx="609600" cy="599358"/>
          </a:xfrm>
        </p:spPr>
        <p:txBody>
          <a:bodyPr/>
          <a:lstStyle/>
          <a:p>
            <a:r>
              <a:rPr lang="en-US" dirty="0"/>
              <a:t>B. </a:t>
            </a:r>
          </a:p>
        </p:txBody>
      </p:sp>
      <p:graphicFrame>
        <p:nvGraphicFramePr>
          <p:cNvPr id="22" name="Content Placeholder 21" descr="An illustration shows the chemical symbol of an element as follows: C o left superscript 33 left subscript 27."/>
          <p:cNvGraphicFramePr>
            <a:graphicFrameLocks noGrp="1" noChangeAspect="1"/>
          </p:cNvGraphicFramePr>
          <p:nvPr>
            <p:ph sz="quarter" idx="27"/>
            <p:extLst>
              <p:ext uri="{D42A27DB-BD31-4B8C-83A1-F6EECF244321}">
                <p14:modId xmlns:p14="http://schemas.microsoft.com/office/powerpoint/2010/main" val="3614693301"/>
              </p:ext>
            </p:extLst>
          </p:nvPr>
        </p:nvGraphicFramePr>
        <p:xfrm>
          <a:off x="1022410" y="3048000"/>
          <a:ext cx="764961" cy="559658"/>
        </p:xfrm>
        <a:graphic>
          <a:graphicData uri="http://schemas.openxmlformats.org/presentationml/2006/ole">
            <mc:AlternateContent xmlns:mc="http://schemas.openxmlformats.org/markup-compatibility/2006">
              <mc:Choice xmlns:v="urn:schemas-microsoft-com:vml" Requires="v">
                <p:oleObj name="Equation" r:id="rId4" imgW="330120" imgH="241200" progId="Equation.DSMT4">
                  <p:embed/>
                </p:oleObj>
              </mc:Choice>
              <mc:Fallback>
                <p:oleObj name="Equation" r:id="rId4" imgW="330120" imgH="241200" progId="Equation.DSMT4">
                  <p:embed/>
                  <p:pic>
                    <p:nvPicPr>
                      <p:cNvPr id="0" name=""/>
                      <p:cNvPicPr/>
                      <p:nvPr/>
                    </p:nvPicPr>
                    <p:blipFill>
                      <a:blip r:embed="rId5"/>
                      <a:stretch>
                        <a:fillRect/>
                      </a:stretch>
                    </p:blipFill>
                    <p:spPr>
                      <a:xfrm>
                        <a:off x="1022410" y="3048000"/>
                        <a:ext cx="764961" cy="559658"/>
                      </a:xfrm>
                      <a:prstGeom prst="rect">
                        <a:avLst/>
                      </a:prstGeom>
                    </p:spPr>
                  </p:pic>
                </p:oleObj>
              </mc:Fallback>
            </mc:AlternateContent>
          </a:graphicData>
        </a:graphic>
      </p:graphicFrame>
      <p:sp>
        <p:nvSpPr>
          <p:cNvPr id="12" name="Content Placeholder 11"/>
          <p:cNvSpPr>
            <a:spLocks noGrp="1"/>
          </p:cNvSpPr>
          <p:nvPr>
            <p:ph sz="quarter" idx="23"/>
          </p:nvPr>
        </p:nvSpPr>
        <p:spPr>
          <a:xfrm>
            <a:off x="304800" y="3820243"/>
            <a:ext cx="609600" cy="599357"/>
          </a:xfrm>
        </p:spPr>
        <p:txBody>
          <a:bodyPr/>
          <a:lstStyle/>
          <a:p>
            <a:r>
              <a:rPr lang="en-US" dirty="0"/>
              <a:t>C. </a:t>
            </a:r>
          </a:p>
        </p:txBody>
      </p:sp>
      <p:graphicFrame>
        <p:nvGraphicFramePr>
          <p:cNvPr id="23" name="Content Placeholder 22" descr="An illustration shows the chemical symbol of an element as follows: N d left superscript 60 left subscript 27."/>
          <p:cNvGraphicFramePr>
            <a:graphicFrameLocks noGrp="1" noChangeAspect="1"/>
          </p:cNvGraphicFramePr>
          <p:nvPr>
            <p:ph sz="quarter" idx="30"/>
            <p:extLst>
              <p:ext uri="{D42A27DB-BD31-4B8C-83A1-F6EECF244321}">
                <p14:modId xmlns:p14="http://schemas.microsoft.com/office/powerpoint/2010/main" val="1811414837"/>
              </p:ext>
            </p:extLst>
          </p:nvPr>
        </p:nvGraphicFramePr>
        <p:xfrm>
          <a:off x="1024301" y="3757033"/>
          <a:ext cx="820737" cy="557212"/>
        </p:xfrm>
        <a:graphic>
          <a:graphicData uri="http://schemas.openxmlformats.org/presentationml/2006/ole">
            <mc:AlternateContent xmlns:mc="http://schemas.openxmlformats.org/markup-compatibility/2006">
              <mc:Choice xmlns:v="urn:schemas-microsoft-com:vml" Requires="v">
                <p:oleObj name="Equation" r:id="rId6" imgW="355320" imgH="241200" progId="Equation.DSMT4">
                  <p:embed/>
                </p:oleObj>
              </mc:Choice>
              <mc:Fallback>
                <p:oleObj name="Equation" r:id="rId6" imgW="355320" imgH="241200" progId="Equation.DSMT4">
                  <p:embed/>
                  <p:pic>
                    <p:nvPicPr>
                      <p:cNvPr id="0" name=""/>
                      <p:cNvPicPr/>
                      <p:nvPr/>
                    </p:nvPicPr>
                    <p:blipFill>
                      <a:blip r:embed="rId7"/>
                      <a:stretch>
                        <a:fillRect/>
                      </a:stretch>
                    </p:blipFill>
                    <p:spPr>
                      <a:xfrm>
                        <a:off x="1024301" y="3757033"/>
                        <a:ext cx="820737" cy="557212"/>
                      </a:xfrm>
                      <a:prstGeom prst="rect">
                        <a:avLst/>
                      </a:prstGeom>
                    </p:spPr>
                  </p:pic>
                </p:oleObj>
              </mc:Fallback>
            </mc:AlternateContent>
          </a:graphicData>
        </a:graphic>
      </p:graphicFrame>
      <p:sp>
        <p:nvSpPr>
          <p:cNvPr id="13" name="Content Placeholder 12"/>
          <p:cNvSpPr>
            <a:spLocks noGrp="1"/>
          </p:cNvSpPr>
          <p:nvPr>
            <p:ph sz="quarter" idx="24"/>
          </p:nvPr>
        </p:nvSpPr>
        <p:spPr>
          <a:xfrm>
            <a:off x="313038" y="4506043"/>
            <a:ext cx="601362" cy="659135"/>
          </a:xfrm>
        </p:spPr>
        <p:txBody>
          <a:bodyPr/>
          <a:lstStyle/>
          <a:p>
            <a:r>
              <a:rPr lang="en-US" dirty="0"/>
              <a:t>D. </a:t>
            </a:r>
          </a:p>
        </p:txBody>
      </p:sp>
      <p:graphicFrame>
        <p:nvGraphicFramePr>
          <p:cNvPr id="24" name="Content Placeholder 23" descr="An illustration shows the chemical symbol of an element as follows: N d left superscript 30 left subscript 27."/>
          <p:cNvGraphicFramePr>
            <a:graphicFrameLocks noGrp="1" noChangeAspect="1"/>
          </p:cNvGraphicFramePr>
          <p:nvPr>
            <p:ph sz="quarter" idx="28"/>
            <p:extLst>
              <p:ext uri="{D42A27DB-BD31-4B8C-83A1-F6EECF244321}">
                <p14:modId xmlns:p14="http://schemas.microsoft.com/office/powerpoint/2010/main" val="3668600495"/>
              </p:ext>
            </p:extLst>
          </p:nvPr>
        </p:nvGraphicFramePr>
        <p:xfrm>
          <a:off x="1052083" y="4506043"/>
          <a:ext cx="823912" cy="558800"/>
        </p:xfrm>
        <a:graphic>
          <a:graphicData uri="http://schemas.openxmlformats.org/presentationml/2006/ole">
            <mc:AlternateContent xmlns:mc="http://schemas.openxmlformats.org/markup-compatibility/2006">
              <mc:Choice xmlns:v="urn:schemas-microsoft-com:vml" Requires="v">
                <p:oleObj name="Equation" r:id="rId8" imgW="355320" imgH="241200" progId="Equation.DSMT4">
                  <p:embed/>
                </p:oleObj>
              </mc:Choice>
              <mc:Fallback>
                <p:oleObj name="Equation" r:id="rId8" imgW="355320" imgH="241200" progId="Equation.DSMT4">
                  <p:embed/>
                  <p:pic>
                    <p:nvPicPr>
                      <p:cNvPr id="0" name=""/>
                      <p:cNvPicPr/>
                      <p:nvPr/>
                    </p:nvPicPr>
                    <p:blipFill>
                      <a:blip r:embed="rId9"/>
                      <a:stretch>
                        <a:fillRect/>
                      </a:stretch>
                    </p:blipFill>
                    <p:spPr>
                      <a:xfrm>
                        <a:off x="1052083" y="4506043"/>
                        <a:ext cx="823912" cy="558800"/>
                      </a:xfrm>
                      <a:prstGeom prst="rect">
                        <a:avLst/>
                      </a:prstGeom>
                    </p:spPr>
                  </p:pic>
                </p:oleObj>
              </mc:Fallback>
            </mc:AlternateContent>
          </a:graphicData>
        </a:graphic>
      </p:graphicFrame>
      <p:sp>
        <p:nvSpPr>
          <p:cNvPr id="14" name="Content Placeholder 13"/>
          <p:cNvSpPr>
            <a:spLocks noGrp="1"/>
          </p:cNvSpPr>
          <p:nvPr>
            <p:ph sz="quarter" idx="25"/>
          </p:nvPr>
        </p:nvSpPr>
        <p:spPr>
          <a:xfrm>
            <a:off x="304800" y="5223932"/>
            <a:ext cx="609600" cy="491068"/>
          </a:xfrm>
        </p:spPr>
        <p:txBody>
          <a:bodyPr/>
          <a:lstStyle/>
          <a:p>
            <a:r>
              <a:rPr lang="en-US" dirty="0"/>
              <a:t>E. </a:t>
            </a:r>
          </a:p>
        </p:txBody>
      </p:sp>
      <p:graphicFrame>
        <p:nvGraphicFramePr>
          <p:cNvPr id="25" name="Content Placeholder 24" descr="An illustration shows the chemical symbol of an element as follows: C o left superscript 60 left subscript 27."/>
          <p:cNvGraphicFramePr>
            <a:graphicFrameLocks noGrp="1" noChangeAspect="1"/>
          </p:cNvGraphicFramePr>
          <p:nvPr>
            <p:ph sz="quarter" idx="31"/>
            <p:extLst>
              <p:ext uri="{D42A27DB-BD31-4B8C-83A1-F6EECF244321}">
                <p14:modId xmlns:p14="http://schemas.microsoft.com/office/powerpoint/2010/main" val="698667219"/>
              </p:ext>
            </p:extLst>
          </p:nvPr>
        </p:nvGraphicFramePr>
        <p:xfrm>
          <a:off x="1052083" y="5154055"/>
          <a:ext cx="765175" cy="558800"/>
        </p:xfrm>
        <a:graphic>
          <a:graphicData uri="http://schemas.openxmlformats.org/presentationml/2006/ole">
            <mc:AlternateContent xmlns:mc="http://schemas.openxmlformats.org/markup-compatibility/2006">
              <mc:Choice xmlns:v="urn:schemas-microsoft-com:vml" Requires="v">
                <p:oleObj name="Equation" r:id="rId10" imgW="330120" imgH="241200" progId="Equation.DSMT4">
                  <p:embed/>
                </p:oleObj>
              </mc:Choice>
              <mc:Fallback>
                <p:oleObj name="Equation" r:id="rId10" imgW="330120" imgH="241200" progId="Equation.DSMT4">
                  <p:embed/>
                  <p:pic>
                    <p:nvPicPr>
                      <p:cNvPr id="0" name=""/>
                      <p:cNvPicPr/>
                      <p:nvPr/>
                    </p:nvPicPr>
                    <p:blipFill>
                      <a:blip r:embed="rId11"/>
                      <a:stretch>
                        <a:fillRect/>
                      </a:stretch>
                    </p:blipFill>
                    <p:spPr>
                      <a:xfrm>
                        <a:off x="1052083" y="5154055"/>
                        <a:ext cx="765175" cy="558800"/>
                      </a:xfrm>
                      <a:prstGeom prst="rect">
                        <a:avLst/>
                      </a:prstGeom>
                    </p:spPr>
                  </p:pic>
                </p:oleObj>
              </mc:Fallback>
            </mc:AlternateContent>
          </a:graphicData>
        </a:graphic>
      </p:graphicFrame>
      <p:sp>
        <p:nvSpPr>
          <p:cNvPr id="4" name="TextBox 3">
            <a:extLst>
              <a:ext uri="{FF2B5EF4-FFF2-40B4-BE49-F238E27FC236}">
                <a16:creationId xmlns:a16="http://schemas.microsoft.com/office/drawing/2014/main" id="{332D16E8-1DC0-DAA9-DC0C-8C0A30605B8C}"/>
              </a:ext>
            </a:extLst>
          </p:cNvPr>
          <p:cNvSpPr txBox="1"/>
          <p:nvPr/>
        </p:nvSpPr>
        <p:spPr>
          <a:xfrm>
            <a:off x="6172200" y="3048000"/>
            <a:ext cx="1579278" cy="461665"/>
          </a:xfrm>
          <a:prstGeom prst="rect">
            <a:avLst/>
          </a:prstGeom>
          <a:noFill/>
        </p:spPr>
        <p:txBody>
          <a:bodyPr wrap="none" rtlCol="0">
            <a:spAutoFit/>
          </a:bodyPr>
          <a:lstStyle/>
          <a:p>
            <a:r>
              <a:rPr lang="en-EG" sz="2400" b="1" dirty="0">
                <a:solidFill>
                  <a:srgbClr val="C00000"/>
                </a:solidFill>
                <a:latin typeface="Times New Roman" panose="02020603050405020304" pitchFamily="18" charset="0"/>
                <a:cs typeface="Times New Roman" panose="02020603050405020304" pitchFamily="18" charset="0"/>
              </a:rPr>
              <a:t>Answer: E</a:t>
            </a:r>
          </a:p>
        </p:txBody>
      </p:sp>
    </p:spTree>
    <p:extLst>
      <p:ext uri="{BB962C8B-B14F-4D97-AF65-F5344CB8AC3E}">
        <p14:creationId xmlns:p14="http://schemas.microsoft.com/office/powerpoint/2010/main" val="2943114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Learning Check: </a:t>
            </a:r>
            <a:endParaRPr lang="en-US" sz="2400" b="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752600"/>
            <a:ext cx="3048000" cy="381000"/>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Fill in the blanks:</a:t>
            </a:r>
            <a:endParaRPr lang="en-US"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81000" y="2290538"/>
            <a:ext cx="1371600" cy="507998"/>
          </a:xfrm>
        </p:spPr>
        <p:txBody>
          <a:bodyPr/>
          <a:lstStyle/>
          <a:p>
            <a:r>
              <a:rPr lang="en-US" dirty="0">
                <a:latin typeface="Times New Roman" panose="02020603050405020304" pitchFamily="18" charset="0"/>
                <a:ea typeface="Tahoma" pitchFamily="1" charset="0"/>
                <a:cs typeface="Times New Roman" panose="02020603050405020304" pitchFamily="18" charset="0"/>
              </a:rPr>
              <a:t>symbol</a:t>
            </a:r>
            <a:endParaRPr lang="en-US"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2286000" y="2290538"/>
            <a:ext cx="1524000" cy="507997"/>
          </a:xfrm>
        </p:spPr>
        <p:txBody>
          <a:bodyPr/>
          <a:lstStyle/>
          <a:p>
            <a:r>
              <a:rPr lang="en-US" dirty="0">
                <a:latin typeface="Times New Roman" panose="02020603050405020304" pitchFamily="18" charset="0"/>
                <a:ea typeface="Tahoma" pitchFamily="1" charset="0"/>
                <a:cs typeface="Times New Roman" panose="02020603050405020304" pitchFamily="18" charset="0"/>
              </a:rPr>
              <a:t>neutrons</a:t>
            </a:r>
            <a:endParaRPr lang="en-US"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9"/>
          </p:nvPr>
        </p:nvSpPr>
        <p:spPr>
          <a:xfrm>
            <a:off x="4445000" y="2290537"/>
            <a:ext cx="1301750" cy="507997"/>
          </a:xfrm>
        </p:spPr>
        <p:txBody>
          <a:bodyPr/>
          <a:lstStyle/>
          <a:p>
            <a:r>
              <a:rPr lang="en-US" dirty="0">
                <a:latin typeface="Times New Roman" panose="02020603050405020304" pitchFamily="18" charset="0"/>
                <a:ea typeface="Tahoma" pitchFamily="1" charset="0"/>
                <a:cs typeface="Times New Roman" panose="02020603050405020304" pitchFamily="18" charset="0"/>
              </a:rPr>
              <a:t>protons</a:t>
            </a:r>
            <a:endParaRPr lang="en-US" dirty="0">
              <a:latin typeface="Times New Roman" panose="02020603050405020304" pitchFamily="18" charset="0"/>
              <a:cs typeface="Times New Roman" panose="02020603050405020304" pitchFamily="18" charset="0"/>
            </a:endParaRPr>
          </a:p>
        </p:txBody>
      </p:sp>
      <p:sp>
        <p:nvSpPr>
          <p:cNvPr id="9" name="Content Placeholder 8"/>
          <p:cNvSpPr>
            <a:spLocks noGrp="1"/>
          </p:cNvSpPr>
          <p:nvPr>
            <p:ph sz="quarter" idx="20"/>
          </p:nvPr>
        </p:nvSpPr>
        <p:spPr>
          <a:xfrm>
            <a:off x="6248400" y="2290537"/>
            <a:ext cx="1676400" cy="507996"/>
          </a:xfrm>
        </p:spPr>
        <p:txBody>
          <a:bodyPr/>
          <a:lstStyle/>
          <a:p>
            <a:r>
              <a:rPr lang="en-US" dirty="0">
                <a:latin typeface="Times New Roman" panose="02020603050405020304" pitchFamily="18" charset="0"/>
                <a:ea typeface="Tahoma" pitchFamily="1" charset="0"/>
                <a:cs typeface="Times New Roman" panose="02020603050405020304" pitchFamily="18" charset="0"/>
              </a:rPr>
              <a:t>electrons</a:t>
            </a:r>
            <a:endParaRPr lang="en-US" dirty="0">
              <a:latin typeface="Times New Roman" panose="02020603050405020304" pitchFamily="18" charset="0"/>
              <a:cs typeface="Times New Roman" panose="02020603050405020304" pitchFamily="18" charset="0"/>
            </a:endParaRPr>
          </a:p>
        </p:txBody>
      </p:sp>
      <p:pic>
        <p:nvPicPr>
          <p:cNvPr id="23" name="Content Placeholder 22" descr="Blank."/>
          <p:cNvPicPr>
            <a:picLocks noGrp="1" noChangeAspect="1"/>
          </p:cNvPicPr>
          <p:nvPr>
            <p:ph sz="quarter" idx="23"/>
          </p:nvPr>
        </p:nvPicPr>
        <p:blipFill>
          <a:blip r:embed="rId2"/>
          <a:stretch>
            <a:fillRect/>
          </a:stretch>
        </p:blipFill>
        <p:spPr>
          <a:xfrm>
            <a:off x="2712857" y="3405781"/>
            <a:ext cx="670286" cy="7885"/>
          </a:xfrm>
        </p:spPr>
      </p:pic>
      <p:pic>
        <p:nvPicPr>
          <p:cNvPr id="28" name="Content Placeholder 27" descr="Blank."/>
          <p:cNvPicPr>
            <a:picLocks noGrp="1" noChangeAspect="1"/>
          </p:cNvPicPr>
          <p:nvPr>
            <p:ph sz="quarter" idx="30"/>
          </p:nvPr>
        </p:nvPicPr>
        <p:blipFill>
          <a:blip r:embed="rId2"/>
          <a:stretch>
            <a:fillRect/>
          </a:stretch>
        </p:blipFill>
        <p:spPr>
          <a:xfrm>
            <a:off x="4760732" y="3418481"/>
            <a:ext cx="670286" cy="7885"/>
          </a:xfrm>
        </p:spPr>
      </p:pic>
      <p:pic>
        <p:nvPicPr>
          <p:cNvPr id="25" name="Content Placeholder 24" descr="Blank."/>
          <p:cNvPicPr>
            <a:picLocks noGrp="1" noChangeAspect="1"/>
          </p:cNvPicPr>
          <p:nvPr>
            <p:ph sz="quarter" idx="25"/>
          </p:nvPr>
        </p:nvPicPr>
        <p:blipFill>
          <a:blip r:embed="rId2"/>
          <a:stretch>
            <a:fillRect/>
          </a:stretch>
        </p:blipFill>
        <p:spPr>
          <a:xfrm>
            <a:off x="6751457" y="3393081"/>
            <a:ext cx="670286" cy="7885"/>
          </a:xfrm>
        </p:spPr>
      </p:pic>
      <p:pic>
        <p:nvPicPr>
          <p:cNvPr id="29" name="Content Placeholder 28" descr="Blank."/>
          <p:cNvPicPr>
            <a:picLocks noGrp="1" noChangeAspect="1"/>
          </p:cNvPicPr>
          <p:nvPr>
            <p:ph sz="quarter" idx="31"/>
          </p:nvPr>
        </p:nvPicPr>
        <p:blipFill>
          <a:blip r:embed="rId2"/>
          <a:stretch>
            <a:fillRect/>
          </a:stretch>
        </p:blipFill>
        <p:spPr>
          <a:xfrm>
            <a:off x="2712857" y="4187058"/>
            <a:ext cx="670286" cy="7885"/>
          </a:xfrm>
        </p:spPr>
      </p:pic>
      <p:pic>
        <p:nvPicPr>
          <p:cNvPr id="24" name="Content Placeholder 23" descr="Blank."/>
          <p:cNvPicPr>
            <a:picLocks noGrp="1" noChangeAspect="1"/>
          </p:cNvPicPr>
          <p:nvPr>
            <p:ph sz="quarter" idx="24"/>
          </p:nvPr>
        </p:nvPicPr>
        <p:blipFill>
          <a:blip r:embed="rId2"/>
          <a:stretch>
            <a:fillRect/>
          </a:stretch>
        </p:blipFill>
        <p:spPr>
          <a:xfrm>
            <a:off x="4760732" y="4193408"/>
            <a:ext cx="670286" cy="7885"/>
          </a:xfrm>
        </p:spPr>
      </p:pic>
      <p:pic>
        <p:nvPicPr>
          <p:cNvPr id="26" name="Content Placeholder 25" descr="Blank."/>
          <p:cNvPicPr>
            <a:picLocks noGrp="1" noChangeAspect="1"/>
          </p:cNvPicPr>
          <p:nvPr>
            <p:ph sz="quarter" idx="26"/>
          </p:nvPr>
        </p:nvPicPr>
        <p:blipFill>
          <a:blip r:embed="rId2"/>
          <a:stretch>
            <a:fillRect/>
          </a:stretch>
        </p:blipFill>
        <p:spPr>
          <a:xfrm>
            <a:off x="6751457" y="4206108"/>
            <a:ext cx="670286" cy="7885"/>
          </a:xfrm>
        </p:spPr>
      </p:pic>
      <p:pic>
        <p:nvPicPr>
          <p:cNvPr id="27" name="Content Placeholder 26" descr="Blank."/>
          <p:cNvPicPr>
            <a:picLocks noGrp="1" noChangeAspect="1"/>
          </p:cNvPicPr>
          <p:nvPr>
            <p:ph sz="quarter" idx="27"/>
          </p:nvPr>
        </p:nvPicPr>
        <p:blipFill>
          <a:blip r:embed="rId2"/>
          <a:stretch>
            <a:fillRect/>
          </a:stretch>
        </p:blipFill>
        <p:spPr>
          <a:xfrm>
            <a:off x="422744" y="4879208"/>
            <a:ext cx="670286" cy="7885"/>
          </a:xfrm>
        </p:spPr>
      </p:pic>
      <p:sp>
        <p:nvSpPr>
          <p:cNvPr id="18" name="Content Placeholder 17"/>
          <p:cNvSpPr>
            <a:spLocks noGrp="1"/>
          </p:cNvSpPr>
          <p:nvPr>
            <p:ph sz="quarter" idx="29"/>
          </p:nvPr>
        </p:nvSpPr>
        <p:spPr>
          <a:xfrm>
            <a:off x="2743200" y="4613651"/>
            <a:ext cx="604817" cy="391964"/>
          </a:xfrm>
        </p:spPr>
        <p:txBody>
          <a:bodyPr/>
          <a:lstStyle/>
          <a:p>
            <a:r>
              <a:rPr lang="en-US" dirty="0"/>
              <a:t>36</a:t>
            </a:r>
          </a:p>
        </p:txBody>
      </p:sp>
      <p:sp>
        <p:nvSpPr>
          <p:cNvPr id="17" name="Content Placeholder 16"/>
          <p:cNvSpPr>
            <a:spLocks noGrp="1"/>
          </p:cNvSpPr>
          <p:nvPr>
            <p:ph sz="quarter" idx="28"/>
          </p:nvPr>
        </p:nvSpPr>
        <p:spPr>
          <a:xfrm>
            <a:off x="4793580" y="4563570"/>
            <a:ext cx="609600" cy="492125"/>
          </a:xfrm>
        </p:spPr>
        <p:txBody>
          <a:bodyPr/>
          <a:lstStyle/>
          <a:p>
            <a:r>
              <a:rPr lang="en-US" dirty="0"/>
              <a:t>29</a:t>
            </a:r>
          </a:p>
        </p:txBody>
      </p:sp>
      <p:sp>
        <p:nvSpPr>
          <p:cNvPr id="30" name="Content Placeholder 37"/>
          <p:cNvSpPr>
            <a:spLocks noGrp="1"/>
          </p:cNvSpPr>
          <p:nvPr>
            <p:ph sz="quarter" idx="32"/>
          </p:nvPr>
        </p:nvSpPr>
        <p:spPr>
          <a:xfrm>
            <a:off x="6824029" y="4552952"/>
            <a:ext cx="685800" cy="452663"/>
          </a:xfrm>
        </p:spPr>
        <p:txBody>
          <a:bodyPr/>
          <a:lstStyle/>
          <a:p>
            <a:r>
              <a:rPr lang="en-US" dirty="0"/>
              <a:t>29</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84C412D7-19B3-55DE-DE9B-8B94ED00EAA6}"/>
                  </a:ext>
                </a:extLst>
              </p:cNvPr>
              <p:cNvSpPr txBox="1"/>
              <p:nvPr/>
            </p:nvSpPr>
            <p:spPr>
              <a:xfrm>
                <a:off x="422744" y="3138595"/>
                <a:ext cx="670286" cy="28777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Pre>
                        <m:sPrePr>
                          <m:ctrlPr>
                            <a:rPr lang="en-EG" i="1" smtClean="0">
                              <a:latin typeface="Cambria Math" panose="02040503050406030204" pitchFamily="18" charset="0"/>
                            </a:rPr>
                          </m:ctrlPr>
                        </m:sPrePr>
                        <m:sub>
                          <m:r>
                            <a:rPr lang="en-GB" b="0" i="1" smtClean="0">
                              <a:latin typeface="Cambria Math" panose="02040503050406030204" pitchFamily="18" charset="0"/>
                            </a:rPr>
                            <m:t>53</m:t>
                          </m:r>
                        </m:sub>
                        <m:sup>
                          <m:r>
                            <a:rPr lang="en-GB" b="0" i="1" smtClean="0">
                              <a:latin typeface="Cambria Math" panose="02040503050406030204" pitchFamily="18" charset="0"/>
                            </a:rPr>
                            <m:t>131</m:t>
                          </m:r>
                        </m:sup>
                        <m:e>
                          <m:r>
                            <a:rPr lang="en-GB" b="0" i="1" smtClean="0">
                              <a:latin typeface="Cambria Math" panose="02040503050406030204" pitchFamily="18" charset="0"/>
                            </a:rPr>
                            <m:t>𝐼</m:t>
                          </m:r>
                        </m:e>
                      </m:sPre>
                    </m:oMath>
                  </m:oMathPara>
                </a14:m>
                <a:endParaRPr lang="en-EG" dirty="0"/>
              </a:p>
            </p:txBody>
          </p:sp>
        </mc:Choice>
        <mc:Fallback xmlns="">
          <p:sp>
            <p:nvSpPr>
              <p:cNvPr id="4" name="TextBox 3">
                <a:extLst>
                  <a:ext uri="{FF2B5EF4-FFF2-40B4-BE49-F238E27FC236}">
                    <a16:creationId xmlns:a16="http://schemas.microsoft.com/office/drawing/2014/main" id="{84C412D7-19B3-55DE-DE9B-8B94ED00EAA6}"/>
                  </a:ext>
                </a:extLst>
              </p:cNvPr>
              <p:cNvSpPr txBox="1">
                <a:spLocks noRot="1" noChangeAspect="1" noMove="1" noResize="1" noEditPoints="1" noAdjustHandles="1" noChangeArrowheads="1" noChangeShapeType="1" noTextEdit="1"/>
              </p:cNvSpPr>
              <p:nvPr/>
            </p:nvSpPr>
            <p:spPr>
              <a:xfrm>
                <a:off x="422744" y="3138595"/>
                <a:ext cx="670286" cy="287771"/>
              </a:xfrm>
              <a:prstGeom prst="rect">
                <a:avLst/>
              </a:prstGeom>
              <a:blipFill>
                <a:blip r:embed="rId3"/>
                <a:stretch>
                  <a:fillRect b="-21739"/>
                </a:stretch>
              </a:blipFill>
            </p:spPr>
            <p:txBody>
              <a:bodyPr/>
              <a:lstStyle/>
              <a:p>
                <a:r>
                  <a:rPr lang="en-EG">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79877CAC-E3F6-6C5B-8985-6397A6E2FF13}"/>
                  </a:ext>
                </a:extLst>
              </p:cNvPr>
              <p:cNvSpPr txBox="1"/>
              <p:nvPr/>
            </p:nvSpPr>
            <p:spPr>
              <a:xfrm>
                <a:off x="422744" y="3938207"/>
                <a:ext cx="670286" cy="28822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Pre>
                        <m:sPrePr>
                          <m:ctrlPr>
                            <a:rPr lang="en-EG" i="1" smtClean="0">
                              <a:latin typeface="Cambria Math" panose="02040503050406030204" pitchFamily="18" charset="0"/>
                            </a:rPr>
                          </m:ctrlPr>
                        </m:sPrePr>
                        <m:sub>
                          <m:r>
                            <a:rPr lang="en-GB" b="0" i="1" smtClean="0">
                              <a:latin typeface="Cambria Math" panose="02040503050406030204" pitchFamily="18" charset="0"/>
                            </a:rPr>
                            <m:t>35</m:t>
                          </m:r>
                        </m:sub>
                        <m:sup>
                          <m:r>
                            <a:rPr lang="en-GB" b="0" i="1" smtClean="0">
                              <a:latin typeface="Cambria Math" panose="02040503050406030204" pitchFamily="18" charset="0"/>
                            </a:rPr>
                            <m:t>81</m:t>
                          </m:r>
                        </m:sup>
                        <m:e>
                          <m:r>
                            <a:rPr lang="en-GB" b="0" i="1" smtClean="0">
                              <a:latin typeface="Cambria Math" panose="02040503050406030204" pitchFamily="18" charset="0"/>
                            </a:rPr>
                            <m:t>𝐵𝑟</m:t>
                          </m:r>
                        </m:e>
                      </m:sPre>
                    </m:oMath>
                  </m:oMathPara>
                </a14:m>
                <a:endParaRPr lang="en-EG" dirty="0"/>
              </a:p>
            </p:txBody>
          </p:sp>
        </mc:Choice>
        <mc:Fallback xmlns="">
          <p:sp>
            <p:nvSpPr>
              <p:cNvPr id="5" name="TextBox 4">
                <a:extLst>
                  <a:ext uri="{FF2B5EF4-FFF2-40B4-BE49-F238E27FC236}">
                    <a16:creationId xmlns:a16="http://schemas.microsoft.com/office/drawing/2014/main" id="{79877CAC-E3F6-6C5B-8985-6397A6E2FF13}"/>
                  </a:ext>
                </a:extLst>
              </p:cNvPr>
              <p:cNvSpPr txBox="1">
                <a:spLocks noRot="1" noChangeAspect="1" noMove="1" noResize="1" noEditPoints="1" noAdjustHandles="1" noChangeArrowheads="1" noChangeShapeType="1" noTextEdit="1"/>
              </p:cNvSpPr>
              <p:nvPr/>
            </p:nvSpPr>
            <p:spPr>
              <a:xfrm>
                <a:off x="422744" y="3938207"/>
                <a:ext cx="670286" cy="288220"/>
              </a:xfrm>
              <a:prstGeom prst="rect">
                <a:avLst/>
              </a:prstGeom>
              <a:blipFill>
                <a:blip r:embed="rId4"/>
                <a:stretch>
                  <a:fillRect b="-17391"/>
                </a:stretch>
              </a:blipFill>
            </p:spPr>
            <p:txBody>
              <a:bodyPr/>
              <a:lstStyle/>
              <a:p>
                <a:r>
                  <a:rPr lang="en-EG">
                    <a:noFill/>
                  </a:rPr>
                  <a:t> </a:t>
                </a:r>
              </a:p>
            </p:txBody>
          </p:sp>
        </mc:Fallback>
      </mc:AlternateContent>
    </p:spTree>
    <p:extLst>
      <p:ext uri="{BB962C8B-B14F-4D97-AF65-F5344CB8AC3E}">
        <p14:creationId xmlns:p14="http://schemas.microsoft.com/office/powerpoint/2010/main" val="2151464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Learning Check:</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752600"/>
            <a:ext cx="3048000" cy="381000"/>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Fill in the blanks:</a:t>
            </a:r>
            <a:endParaRPr lang="en-US"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81000" y="2290538"/>
            <a:ext cx="1371600" cy="507998"/>
          </a:xfrm>
        </p:spPr>
        <p:txBody>
          <a:bodyPr/>
          <a:lstStyle/>
          <a:p>
            <a:r>
              <a:rPr lang="en-US" dirty="0">
                <a:latin typeface="Times New Roman" panose="02020603050405020304" pitchFamily="18" charset="0"/>
                <a:ea typeface="Tahoma" pitchFamily="1" charset="0"/>
                <a:cs typeface="Times New Roman" panose="02020603050405020304" pitchFamily="18" charset="0"/>
              </a:rPr>
              <a:t>symbol</a:t>
            </a:r>
            <a:endParaRPr lang="en-US"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2286000" y="2290538"/>
            <a:ext cx="1524000" cy="507997"/>
          </a:xfrm>
        </p:spPr>
        <p:txBody>
          <a:bodyPr/>
          <a:lstStyle/>
          <a:p>
            <a:r>
              <a:rPr lang="en-US" dirty="0">
                <a:latin typeface="Times New Roman" panose="02020603050405020304" pitchFamily="18" charset="0"/>
                <a:ea typeface="Tahoma" pitchFamily="1" charset="0"/>
                <a:cs typeface="Times New Roman" panose="02020603050405020304" pitchFamily="18" charset="0"/>
              </a:rPr>
              <a:t>neutrons</a:t>
            </a:r>
            <a:endParaRPr lang="en-US"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9"/>
          </p:nvPr>
        </p:nvSpPr>
        <p:spPr>
          <a:xfrm>
            <a:off x="4445000" y="2290537"/>
            <a:ext cx="1301750" cy="507997"/>
          </a:xfrm>
        </p:spPr>
        <p:txBody>
          <a:bodyPr/>
          <a:lstStyle/>
          <a:p>
            <a:r>
              <a:rPr lang="en-US" dirty="0">
                <a:latin typeface="Times New Roman" panose="02020603050405020304" pitchFamily="18" charset="0"/>
                <a:ea typeface="Tahoma" pitchFamily="1" charset="0"/>
                <a:cs typeface="Times New Roman" panose="02020603050405020304" pitchFamily="18" charset="0"/>
              </a:rPr>
              <a:t>protons</a:t>
            </a:r>
            <a:endParaRPr lang="en-US" dirty="0">
              <a:latin typeface="Times New Roman" panose="02020603050405020304" pitchFamily="18" charset="0"/>
              <a:cs typeface="Times New Roman" panose="02020603050405020304" pitchFamily="18" charset="0"/>
            </a:endParaRPr>
          </a:p>
        </p:txBody>
      </p:sp>
      <p:sp>
        <p:nvSpPr>
          <p:cNvPr id="9" name="Content Placeholder 8"/>
          <p:cNvSpPr>
            <a:spLocks noGrp="1"/>
          </p:cNvSpPr>
          <p:nvPr>
            <p:ph sz="quarter" idx="20"/>
          </p:nvPr>
        </p:nvSpPr>
        <p:spPr>
          <a:xfrm>
            <a:off x="6248400" y="2290537"/>
            <a:ext cx="1676400" cy="507996"/>
          </a:xfrm>
        </p:spPr>
        <p:txBody>
          <a:bodyPr/>
          <a:lstStyle/>
          <a:p>
            <a:r>
              <a:rPr lang="en-US" dirty="0">
                <a:latin typeface="Times New Roman" panose="02020603050405020304" pitchFamily="18" charset="0"/>
                <a:ea typeface="Tahoma" pitchFamily="1" charset="0"/>
                <a:cs typeface="Times New Roman" panose="02020603050405020304" pitchFamily="18" charset="0"/>
              </a:rPr>
              <a:t>electrons</a:t>
            </a:r>
            <a:endParaRPr lang="en-US" dirty="0">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quarter" idx="23"/>
          </p:nvPr>
        </p:nvSpPr>
        <p:spPr>
          <a:xfrm>
            <a:off x="2631378" y="3001817"/>
            <a:ext cx="609600" cy="424972"/>
          </a:xfrm>
        </p:spPr>
        <p:txBody>
          <a:bodyPr/>
          <a:lstStyle/>
          <a:p>
            <a:r>
              <a:rPr lang="en-US" u="sng" dirty="0">
                <a:solidFill>
                  <a:schemeClr val="accent2"/>
                </a:solidFill>
              </a:rPr>
              <a:t>78</a:t>
            </a:r>
          </a:p>
        </p:txBody>
      </p:sp>
      <p:sp>
        <p:nvSpPr>
          <p:cNvPr id="11" name="Content Placeholder 10"/>
          <p:cNvSpPr>
            <a:spLocks noGrp="1"/>
          </p:cNvSpPr>
          <p:nvPr>
            <p:ph sz="quarter" idx="30"/>
          </p:nvPr>
        </p:nvSpPr>
        <p:spPr>
          <a:xfrm>
            <a:off x="4715250" y="3023997"/>
            <a:ext cx="561935" cy="405422"/>
          </a:xfrm>
        </p:spPr>
        <p:txBody>
          <a:bodyPr/>
          <a:lstStyle/>
          <a:p>
            <a:r>
              <a:rPr lang="en-US" u="sng" dirty="0">
                <a:solidFill>
                  <a:schemeClr val="accent2"/>
                </a:solidFill>
              </a:rPr>
              <a:t>53</a:t>
            </a:r>
          </a:p>
        </p:txBody>
      </p:sp>
      <p:sp>
        <p:nvSpPr>
          <p:cNvPr id="12" name="Content Placeholder 11"/>
          <p:cNvSpPr>
            <a:spLocks noGrp="1"/>
          </p:cNvSpPr>
          <p:nvPr>
            <p:ph sz="quarter" idx="25"/>
          </p:nvPr>
        </p:nvSpPr>
        <p:spPr>
          <a:xfrm>
            <a:off x="6751458" y="3023997"/>
            <a:ext cx="609600" cy="446730"/>
          </a:xfrm>
        </p:spPr>
        <p:txBody>
          <a:bodyPr/>
          <a:lstStyle/>
          <a:p>
            <a:r>
              <a:rPr lang="en-US" u="sng" dirty="0">
                <a:solidFill>
                  <a:schemeClr val="accent2"/>
                </a:solidFill>
              </a:rPr>
              <a:t>53</a:t>
            </a:r>
          </a:p>
        </p:txBody>
      </p:sp>
      <p:sp>
        <p:nvSpPr>
          <p:cNvPr id="13" name="Content Placeholder 12"/>
          <p:cNvSpPr>
            <a:spLocks noGrp="1"/>
          </p:cNvSpPr>
          <p:nvPr>
            <p:ph sz="quarter" idx="31"/>
          </p:nvPr>
        </p:nvSpPr>
        <p:spPr>
          <a:xfrm>
            <a:off x="2631378" y="3743662"/>
            <a:ext cx="609600" cy="475924"/>
          </a:xfrm>
        </p:spPr>
        <p:txBody>
          <a:bodyPr/>
          <a:lstStyle/>
          <a:p>
            <a:r>
              <a:rPr lang="en-US" u="sng" dirty="0">
                <a:solidFill>
                  <a:schemeClr val="accent2"/>
                </a:solidFill>
              </a:rPr>
              <a:t>46</a:t>
            </a:r>
          </a:p>
        </p:txBody>
      </p:sp>
      <p:sp>
        <p:nvSpPr>
          <p:cNvPr id="14" name="Content Placeholder 13"/>
          <p:cNvSpPr>
            <a:spLocks noGrp="1"/>
          </p:cNvSpPr>
          <p:nvPr>
            <p:ph sz="quarter" idx="24"/>
          </p:nvPr>
        </p:nvSpPr>
        <p:spPr>
          <a:xfrm>
            <a:off x="4729356" y="3740873"/>
            <a:ext cx="547829" cy="478713"/>
          </a:xfrm>
        </p:spPr>
        <p:txBody>
          <a:bodyPr/>
          <a:lstStyle/>
          <a:p>
            <a:r>
              <a:rPr lang="en-US" u="sng" dirty="0">
                <a:solidFill>
                  <a:schemeClr val="accent2"/>
                </a:solidFill>
              </a:rPr>
              <a:t>35</a:t>
            </a:r>
          </a:p>
        </p:txBody>
      </p:sp>
      <p:sp>
        <p:nvSpPr>
          <p:cNvPr id="15" name="Content Placeholder 14"/>
          <p:cNvSpPr>
            <a:spLocks noGrp="1"/>
          </p:cNvSpPr>
          <p:nvPr>
            <p:ph sz="quarter" idx="26"/>
          </p:nvPr>
        </p:nvSpPr>
        <p:spPr>
          <a:xfrm>
            <a:off x="6765563" y="3740873"/>
            <a:ext cx="595494" cy="478713"/>
          </a:xfrm>
        </p:spPr>
        <p:txBody>
          <a:bodyPr/>
          <a:lstStyle/>
          <a:p>
            <a:r>
              <a:rPr lang="en-US" u="sng" dirty="0">
                <a:solidFill>
                  <a:schemeClr val="accent2"/>
                </a:solidFill>
              </a:rPr>
              <a:t>35</a:t>
            </a:r>
          </a:p>
        </p:txBody>
      </p:sp>
      <p:sp>
        <p:nvSpPr>
          <p:cNvPr id="18" name="Content Placeholder 17"/>
          <p:cNvSpPr>
            <a:spLocks noGrp="1"/>
          </p:cNvSpPr>
          <p:nvPr>
            <p:ph sz="quarter" idx="29"/>
          </p:nvPr>
        </p:nvSpPr>
        <p:spPr>
          <a:xfrm>
            <a:off x="2743200" y="4613651"/>
            <a:ext cx="604817" cy="391964"/>
          </a:xfrm>
        </p:spPr>
        <p:txBody>
          <a:bodyPr/>
          <a:lstStyle/>
          <a:p>
            <a:r>
              <a:rPr lang="en-US" dirty="0"/>
              <a:t>36</a:t>
            </a:r>
          </a:p>
        </p:txBody>
      </p:sp>
      <p:sp>
        <p:nvSpPr>
          <p:cNvPr id="17" name="Content Placeholder 16"/>
          <p:cNvSpPr>
            <a:spLocks noGrp="1"/>
          </p:cNvSpPr>
          <p:nvPr>
            <p:ph sz="quarter" idx="28"/>
          </p:nvPr>
        </p:nvSpPr>
        <p:spPr>
          <a:xfrm>
            <a:off x="4793580" y="4563570"/>
            <a:ext cx="609600" cy="492125"/>
          </a:xfrm>
        </p:spPr>
        <p:txBody>
          <a:bodyPr/>
          <a:lstStyle/>
          <a:p>
            <a:r>
              <a:rPr lang="en-US" dirty="0"/>
              <a:t>29</a:t>
            </a:r>
          </a:p>
        </p:txBody>
      </p:sp>
      <p:sp>
        <p:nvSpPr>
          <p:cNvPr id="30" name="Content Placeholder 37"/>
          <p:cNvSpPr>
            <a:spLocks noGrp="1"/>
          </p:cNvSpPr>
          <p:nvPr>
            <p:ph sz="quarter" idx="32"/>
          </p:nvPr>
        </p:nvSpPr>
        <p:spPr>
          <a:xfrm>
            <a:off x="6824029" y="4552952"/>
            <a:ext cx="685800" cy="452663"/>
          </a:xfrm>
        </p:spPr>
        <p:txBody>
          <a:bodyPr/>
          <a:lstStyle/>
          <a:p>
            <a:r>
              <a:rPr lang="en-US" dirty="0"/>
              <a:t>29</a:t>
            </a:r>
          </a:p>
        </p:txBody>
      </p:sp>
      <p:pic>
        <p:nvPicPr>
          <p:cNvPr id="25" name="Picture 24">
            <a:extLst>
              <a:ext uri="{FF2B5EF4-FFF2-40B4-BE49-F238E27FC236}">
                <a16:creationId xmlns:a16="http://schemas.microsoft.com/office/drawing/2014/main" id="{28CB9E1B-81F1-AA67-584F-62E6F9C1DB56}"/>
              </a:ext>
            </a:extLst>
          </p:cNvPr>
          <p:cNvPicPr>
            <a:picLocks noChangeAspect="1"/>
          </p:cNvPicPr>
          <p:nvPr/>
        </p:nvPicPr>
        <p:blipFill>
          <a:blip r:embed="rId2"/>
          <a:stretch>
            <a:fillRect/>
          </a:stretch>
        </p:blipFill>
        <p:spPr>
          <a:xfrm>
            <a:off x="575310" y="3111863"/>
            <a:ext cx="674160" cy="1144800"/>
          </a:xfrm>
          <a:prstGeom prst="rect">
            <a:avLst/>
          </a:prstGeom>
        </p:spPr>
      </p:pic>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9E1E27D6-1689-D82F-0472-66F2117791D2}"/>
                  </a:ext>
                </a:extLst>
              </p:cNvPr>
              <p:cNvSpPr txBox="1"/>
              <p:nvPr/>
            </p:nvSpPr>
            <p:spPr>
              <a:xfrm>
                <a:off x="627351" y="4717395"/>
                <a:ext cx="670286" cy="30162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Pre>
                        <m:sPrePr>
                          <m:ctrlPr>
                            <a:rPr lang="en-EG" b="1" i="1" smtClean="0">
                              <a:solidFill>
                                <a:schemeClr val="accent2"/>
                              </a:solidFill>
                              <a:latin typeface="Cambria Math" panose="02040503050406030204" pitchFamily="18" charset="0"/>
                            </a:rPr>
                          </m:ctrlPr>
                        </m:sPrePr>
                        <m:sub>
                          <m:r>
                            <a:rPr lang="en-GB" b="1" i="1" smtClean="0">
                              <a:solidFill>
                                <a:schemeClr val="accent2"/>
                              </a:solidFill>
                              <a:latin typeface="Cambria Math" panose="02040503050406030204" pitchFamily="18" charset="0"/>
                            </a:rPr>
                            <m:t>𝟐𝟗</m:t>
                          </m:r>
                        </m:sub>
                        <m:sup>
                          <m:r>
                            <a:rPr lang="en-GB" b="1" i="1" smtClean="0">
                              <a:solidFill>
                                <a:schemeClr val="accent2"/>
                              </a:solidFill>
                              <a:latin typeface="Cambria Math" panose="02040503050406030204" pitchFamily="18" charset="0"/>
                            </a:rPr>
                            <m:t>𝟔𝟓</m:t>
                          </m:r>
                        </m:sup>
                        <m:e>
                          <m:r>
                            <a:rPr lang="en-GB" b="1" i="1" smtClean="0">
                              <a:solidFill>
                                <a:schemeClr val="accent2"/>
                              </a:solidFill>
                              <a:latin typeface="Cambria Math" panose="02040503050406030204" pitchFamily="18" charset="0"/>
                            </a:rPr>
                            <m:t>𝑪𝒖</m:t>
                          </m:r>
                        </m:e>
                      </m:sPre>
                    </m:oMath>
                  </m:oMathPara>
                </a14:m>
                <a:endParaRPr lang="en-EG" b="1" dirty="0">
                  <a:solidFill>
                    <a:schemeClr val="accent2"/>
                  </a:solidFill>
                </a:endParaRPr>
              </a:p>
            </p:txBody>
          </p:sp>
        </mc:Choice>
        <mc:Fallback xmlns="">
          <p:sp>
            <p:nvSpPr>
              <p:cNvPr id="28" name="TextBox 27">
                <a:extLst>
                  <a:ext uri="{FF2B5EF4-FFF2-40B4-BE49-F238E27FC236}">
                    <a16:creationId xmlns:a16="http://schemas.microsoft.com/office/drawing/2014/main" id="{9E1E27D6-1689-D82F-0472-66F2117791D2}"/>
                  </a:ext>
                </a:extLst>
              </p:cNvPr>
              <p:cNvSpPr txBox="1">
                <a:spLocks noRot="1" noChangeAspect="1" noMove="1" noResize="1" noEditPoints="1" noAdjustHandles="1" noChangeArrowheads="1" noChangeShapeType="1" noTextEdit="1"/>
              </p:cNvSpPr>
              <p:nvPr/>
            </p:nvSpPr>
            <p:spPr>
              <a:xfrm>
                <a:off x="627351" y="4717395"/>
                <a:ext cx="670286" cy="301621"/>
              </a:xfrm>
              <a:prstGeom prst="rect">
                <a:avLst/>
              </a:prstGeom>
              <a:blipFill>
                <a:blip r:embed="rId3"/>
                <a:stretch>
                  <a:fillRect b="-16000"/>
                </a:stretch>
              </a:blipFill>
            </p:spPr>
            <p:txBody>
              <a:bodyPr/>
              <a:lstStyle/>
              <a:p>
                <a:r>
                  <a:rPr lang="en-EG">
                    <a:noFill/>
                  </a:rPr>
                  <a:t> </a:t>
                </a:r>
              </a:p>
            </p:txBody>
          </p:sp>
        </mc:Fallback>
      </mc:AlternateContent>
    </p:spTree>
    <p:extLst>
      <p:ext uri="{BB962C8B-B14F-4D97-AF65-F5344CB8AC3E}">
        <p14:creationId xmlns:p14="http://schemas.microsoft.com/office/powerpoint/2010/main" val="40678537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itle 38"/>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Carbon-12 Atomic Mass Scale</a:t>
            </a:r>
            <a:endParaRPr lang="en-US" b="0" dirty="0">
              <a:latin typeface="Times New Roman" panose="02020603050405020304" pitchFamily="18" charset="0"/>
              <a:cs typeface="Times New Roman" panose="02020603050405020304" pitchFamily="18" charset="0"/>
            </a:endParaRPr>
          </a:p>
        </p:txBody>
      </p:sp>
      <p:sp>
        <p:nvSpPr>
          <p:cNvPr id="40" name="Content Placeholder 39"/>
          <p:cNvSpPr>
            <a:spLocks noGrp="1"/>
          </p:cNvSpPr>
          <p:nvPr>
            <p:ph sz="quarter" idx="16"/>
          </p:nvPr>
        </p:nvSpPr>
        <p:spPr>
          <a:xfrm>
            <a:off x="304800" y="1616766"/>
            <a:ext cx="8534400" cy="431802"/>
          </a:xfrm>
        </p:spPr>
        <p:txBody>
          <a:bodyPr/>
          <a:lstStyle/>
          <a:p>
            <a:pPr marL="291600" indent="-291600">
              <a:lnSpc>
                <a:spcPct val="100000"/>
              </a:lnSpc>
              <a:buClr>
                <a:schemeClr val="accent2"/>
              </a:buClr>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Need uniform mass scale for atoms</a:t>
            </a:r>
            <a:endParaRPr lang="en-US" sz="2400" dirty="0">
              <a:latin typeface="Times New Roman" panose="02020603050405020304" pitchFamily="18" charset="0"/>
              <a:cs typeface="Times New Roman" panose="02020603050405020304" pitchFamily="18" charset="0"/>
            </a:endParaRPr>
          </a:p>
        </p:txBody>
      </p:sp>
      <p:sp>
        <p:nvSpPr>
          <p:cNvPr id="41" name="Content Placeholder 40"/>
          <p:cNvSpPr>
            <a:spLocks noGrp="1"/>
          </p:cNvSpPr>
          <p:nvPr>
            <p:ph sz="quarter" idx="17"/>
          </p:nvPr>
        </p:nvSpPr>
        <p:spPr>
          <a:xfrm>
            <a:off x="304800" y="2088324"/>
            <a:ext cx="8534400" cy="405702"/>
          </a:xfrm>
        </p:spPr>
        <p:txBody>
          <a:bodyPr/>
          <a:lstStyle/>
          <a:p>
            <a:r>
              <a:rPr lang="en-US" sz="2400" b="1" dirty="0">
                <a:solidFill>
                  <a:srgbClr val="000099"/>
                </a:solidFill>
                <a:latin typeface="Times New Roman" panose="02020603050405020304" pitchFamily="18" charset="0"/>
                <a:ea typeface="Tahoma" pitchFamily="1" charset="0"/>
                <a:cs typeface="Times New Roman" panose="02020603050405020304" pitchFamily="18" charset="0"/>
              </a:rPr>
              <a:t>Atomic mass units</a:t>
            </a:r>
            <a:r>
              <a:rPr lang="en-US" sz="2400" dirty="0">
                <a:solidFill>
                  <a:srgbClr val="000099"/>
                </a:solidFill>
                <a:latin typeface="Times New Roman" panose="02020603050405020304" pitchFamily="18" charset="0"/>
                <a:ea typeface="Tahoma" pitchFamily="1" charset="0"/>
                <a:cs typeface="Times New Roman" panose="02020603050405020304" pitchFamily="18" charset="0"/>
              </a:rPr>
              <a:t> </a:t>
            </a:r>
            <a:r>
              <a:rPr lang="en-US" sz="2400" dirty="0">
                <a:latin typeface="Times New Roman" panose="02020603050405020304" pitchFamily="18" charset="0"/>
                <a:ea typeface="Tahoma" pitchFamily="1" charset="0"/>
                <a:cs typeface="Times New Roman" panose="02020603050405020304" pitchFamily="18" charset="0"/>
              </a:rPr>
              <a:t>(symbol </a:t>
            </a:r>
            <a:r>
              <a:rPr lang="en-US" sz="2400" b="1" dirty="0">
                <a:latin typeface="Times New Roman" panose="02020603050405020304" pitchFamily="18" charset="0"/>
                <a:ea typeface="Tahoma" pitchFamily="1" charset="0"/>
                <a:cs typeface="Times New Roman" panose="02020603050405020304" pitchFamily="18" charset="0"/>
              </a:rPr>
              <a:t>u</a:t>
            </a:r>
            <a:r>
              <a:rPr lang="en-US" sz="2400" dirty="0">
                <a:latin typeface="Times New Roman" panose="02020603050405020304" pitchFamily="18" charset="0"/>
                <a:ea typeface="Tahoma" pitchFamily="1"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42" name="Content Placeholder 41"/>
          <p:cNvSpPr>
            <a:spLocks noGrp="1"/>
          </p:cNvSpPr>
          <p:nvPr>
            <p:ph sz="quarter" idx="18"/>
          </p:nvPr>
        </p:nvSpPr>
        <p:spPr>
          <a:xfrm>
            <a:off x="304800" y="2494676"/>
            <a:ext cx="3124200" cy="396135"/>
          </a:xfrm>
        </p:spPr>
        <p:txBody>
          <a:bodyPr/>
          <a:lstStyle/>
          <a:p>
            <a:pPr marL="622800" indent="-320400">
              <a:lnSpc>
                <a:spcPct val="100000"/>
              </a:lnSpc>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Based on carbon:</a:t>
            </a:r>
            <a:endParaRPr lang="en-US" sz="2400" dirty="0">
              <a:latin typeface="Times New Roman" panose="02020603050405020304" pitchFamily="18" charset="0"/>
              <a:cs typeface="Times New Roman" panose="02020603050405020304" pitchFamily="18" charset="0"/>
            </a:endParaRPr>
          </a:p>
        </p:txBody>
      </p:sp>
      <p:sp>
        <p:nvSpPr>
          <p:cNvPr id="43" name="Content Placeholder 42"/>
          <p:cNvSpPr>
            <a:spLocks noGrp="1"/>
          </p:cNvSpPr>
          <p:nvPr>
            <p:ph sz="quarter" idx="19"/>
          </p:nvPr>
        </p:nvSpPr>
        <p:spPr>
          <a:xfrm>
            <a:off x="304800" y="2923853"/>
            <a:ext cx="5715000" cy="417856"/>
          </a:xfrm>
        </p:spPr>
        <p:txBody>
          <a:bodyPr/>
          <a:lstStyle/>
          <a:p>
            <a:pPr marL="622800" indent="-320400">
              <a:lnSpc>
                <a:spcPct val="100000"/>
              </a:lnSpc>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1 atom of carbon-12 = 12 u (exactly)</a:t>
            </a:r>
            <a:endParaRPr lang="en-US" sz="2400" dirty="0">
              <a:latin typeface="Times New Roman" panose="02020603050405020304" pitchFamily="18" charset="0"/>
              <a:cs typeface="Times New Roman" panose="02020603050405020304" pitchFamily="18" charset="0"/>
            </a:endParaRPr>
          </a:p>
        </p:txBody>
      </p:sp>
      <p:sp>
        <p:nvSpPr>
          <p:cNvPr id="17" name="Content Placeholder 2"/>
          <p:cNvSpPr>
            <a:spLocks noGrp="1"/>
          </p:cNvSpPr>
          <p:nvPr>
            <p:ph sz="quarter" idx="16"/>
          </p:nvPr>
        </p:nvSpPr>
        <p:spPr>
          <a:xfrm>
            <a:off x="586409" y="3486252"/>
            <a:ext cx="327991" cy="419307"/>
          </a:xfrm>
        </p:spPr>
        <p:txBody>
          <a:bodyPr/>
          <a:lstStyle/>
          <a:p>
            <a:pPr marL="457200" indent="-457200">
              <a:buClr>
                <a:schemeClr val="accent2"/>
              </a:buClr>
              <a:buSzPct val="80000"/>
              <a:buFont typeface="Courier New" panose="02070309020205020404" pitchFamily="49" charset="0"/>
              <a:buChar char="o"/>
            </a:pPr>
            <a:r>
              <a:rPr lang="en-IN" sz="2400" dirty="0"/>
              <a:t> </a:t>
            </a:r>
          </a:p>
        </p:txBody>
      </p:sp>
      <p:graphicFrame>
        <p:nvGraphicFramePr>
          <p:cNvPr id="19" name="Content Placeholder 21" descr="An equation reads: 1 Dalton (u) equals start fraction one over twelve end fraction."/>
          <p:cNvGraphicFramePr>
            <a:graphicFrameLocks noGrp="1" noChangeAspect="1"/>
          </p:cNvGraphicFramePr>
          <p:nvPr>
            <p:ph sz="quarter" idx="16"/>
            <p:extLst>
              <p:ext uri="{D42A27DB-BD31-4B8C-83A1-F6EECF244321}">
                <p14:modId xmlns:p14="http://schemas.microsoft.com/office/powerpoint/2010/main" val="346281891"/>
              </p:ext>
            </p:extLst>
          </p:nvPr>
        </p:nvGraphicFramePr>
        <p:xfrm>
          <a:off x="990600" y="3412649"/>
          <a:ext cx="890588" cy="674053"/>
        </p:xfrm>
        <a:graphic>
          <a:graphicData uri="http://schemas.openxmlformats.org/presentationml/2006/ole">
            <mc:AlternateContent xmlns:mc="http://schemas.openxmlformats.org/markup-compatibility/2006">
              <mc:Choice xmlns:v="urn:schemas-microsoft-com:vml" Requires="v">
                <p:oleObj name="Equation" r:id="rId2" imgW="520560" imgH="393480" progId="Equation.DSMT4">
                  <p:embed/>
                </p:oleObj>
              </mc:Choice>
              <mc:Fallback>
                <p:oleObj name="Equation" r:id="rId2" imgW="520560" imgH="393480" progId="Equation.DSMT4">
                  <p:embed/>
                  <p:pic>
                    <p:nvPicPr>
                      <p:cNvPr id="22" name="Content Placeholder 21"/>
                      <p:cNvPicPr/>
                      <p:nvPr/>
                    </p:nvPicPr>
                    <p:blipFill>
                      <a:blip r:embed="rId3"/>
                      <a:stretch>
                        <a:fillRect/>
                      </a:stretch>
                    </p:blipFill>
                    <p:spPr>
                      <a:xfrm>
                        <a:off x="990600" y="3412649"/>
                        <a:ext cx="890588" cy="674053"/>
                      </a:xfrm>
                      <a:prstGeom prst="rect">
                        <a:avLst/>
                      </a:prstGeom>
                    </p:spPr>
                  </p:pic>
                </p:oleObj>
              </mc:Fallback>
            </mc:AlternateContent>
          </a:graphicData>
        </a:graphic>
      </p:graphicFrame>
      <p:sp>
        <p:nvSpPr>
          <p:cNvPr id="44" name="Content Placeholder 43"/>
          <p:cNvSpPr>
            <a:spLocks noGrp="1"/>
          </p:cNvSpPr>
          <p:nvPr>
            <p:ph sz="quarter" idx="20"/>
          </p:nvPr>
        </p:nvSpPr>
        <p:spPr>
          <a:xfrm>
            <a:off x="1914939" y="3510487"/>
            <a:ext cx="4953000" cy="395072"/>
          </a:xfrm>
        </p:spPr>
        <p:txBody>
          <a:bodyPr/>
          <a:lstStyle/>
          <a:p>
            <a:r>
              <a:rPr lang="en-US" sz="2400" dirty="0">
                <a:latin typeface="Times New Roman" panose="02020603050405020304" pitchFamily="18" charset="0"/>
                <a:ea typeface="Tahoma" pitchFamily="1" charset="0"/>
                <a:cs typeface="Times New Roman" panose="02020603050405020304" pitchFamily="18" charset="0"/>
              </a:rPr>
              <a:t>mass 1 atom of carbon-12 (exactly)</a:t>
            </a:r>
            <a:endParaRPr lang="en-US" sz="2400" dirty="0">
              <a:latin typeface="Times New Roman" panose="02020603050405020304" pitchFamily="18" charset="0"/>
              <a:cs typeface="Times New Roman" panose="02020603050405020304" pitchFamily="18" charset="0"/>
            </a:endParaRPr>
          </a:p>
        </p:txBody>
      </p:sp>
      <p:sp>
        <p:nvSpPr>
          <p:cNvPr id="45" name="Content Placeholder 44"/>
          <p:cNvSpPr>
            <a:spLocks noGrp="1"/>
          </p:cNvSpPr>
          <p:nvPr>
            <p:ph sz="quarter" idx="21"/>
          </p:nvPr>
        </p:nvSpPr>
        <p:spPr>
          <a:xfrm>
            <a:off x="304800" y="4156028"/>
            <a:ext cx="1439603" cy="389467"/>
          </a:xfrm>
        </p:spPr>
        <p:txBody>
          <a:bodyPr/>
          <a:lstStyle/>
          <a:p>
            <a:r>
              <a:rPr lang="en-US" sz="2400" b="1" dirty="0">
                <a:solidFill>
                  <a:schemeClr val="accent2"/>
                </a:solidFill>
                <a:latin typeface="Times New Roman" panose="02020603050405020304" pitchFamily="18" charset="0"/>
                <a:ea typeface="Tahoma" pitchFamily="1" charset="0"/>
                <a:cs typeface="Times New Roman" panose="02020603050405020304" pitchFamily="18" charset="0"/>
              </a:rPr>
              <a:t>Why was</a:t>
            </a:r>
            <a:endParaRPr lang="en-US" sz="2400" dirty="0">
              <a:solidFill>
                <a:schemeClr val="accent2"/>
              </a:solidFill>
              <a:latin typeface="Times New Roman" panose="02020603050405020304" pitchFamily="18" charset="0"/>
              <a:cs typeface="Times New Roman" panose="02020603050405020304" pitchFamily="18" charset="0"/>
            </a:endParaRPr>
          </a:p>
        </p:txBody>
      </p:sp>
      <p:graphicFrame>
        <p:nvGraphicFramePr>
          <p:cNvPr id="58" name="Content Placeholder 57" descr="The symbol of the chemical element, carbon is shown with its atomic mass number (C left superscript 12)."/>
          <p:cNvGraphicFramePr>
            <a:graphicFrameLocks noGrp="1" noChangeAspect="1"/>
          </p:cNvGraphicFramePr>
          <p:nvPr>
            <p:ph sz="quarter" idx="32"/>
            <p:extLst>
              <p:ext uri="{D42A27DB-BD31-4B8C-83A1-F6EECF244321}">
                <p14:modId xmlns:p14="http://schemas.microsoft.com/office/powerpoint/2010/main" val="1677511986"/>
              </p:ext>
            </p:extLst>
          </p:nvPr>
        </p:nvGraphicFramePr>
        <p:xfrm>
          <a:off x="1706625" y="4203824"/>
          <a:ext cx="392736" cy="314566"/>
        </p:xfrm>
        <a:graphic>
          <a:graphicData uri="http://schemas.openxmlformats.org/presentationml/2006/ole">
            <mc:AlternateContent xmlns:mc="http://schemas.openxmlformats.org/markup-compatibility/2006">
              <mc:Choice xmlns:v="urn:schemas-microsoft-com:vml" Requires="v">
                <p:oleObj name="Equation" r:id="rId4" imgW="253800" imgH="203040" progId="Equation.DSMT4">
                  <p:embed/>
                </p:oleObj>
              </mc:Choice>
              <mc:Fallback>
                <p:oleObj name="Equation" r:id="rId4" imgW="253800" imgH="203040" progId="Equation.DSMT4">
                  <p:embed/>
                  <p:pic>
                    <p:nvPicPr>
                      <p:cNvPr id="0" name=""/>
                      <p:cNvPicPr/>
                      <p:nvPr/>
                    </p:nvPicPr>
                    <p:blipFill>
                      <a:blip r:embed="rId5"/>
                      <a:stretch>
                        <a:fillRect/>
                      </a:stretch>
                    </p:blipFill>
                    <p:spPr>
                      <a:xfrm>
                        <a:off x="1706625" y="4203824"/>
                        <a:ext cx="392736" cy="314566"/>
                      </a:xfrm>
                      <a:prstGeom prst="rect">
                        <a:avLst/>
                      </a:prstGeom>
                    </p:spPr>
                  </p:pic>
                </p:oleObj>
              </mc:Fallback>
            </mc:AlternateContent>
          </a:graphicData>
        </a:graphic>
      </p:graphicFrame>
      <p:sp>
        <p:nvSpPr>
          <p:cNvPr id="46" name="Content Placeholder 45"/>
          <p:cNvSpPr>
            <a:spLocks noGrp="1"/>
          </p:cNvSpPr>
          <p:nvPr>
            <p:ph sz="quarter" idx="22"/>
          </p:nvPr>
        </p:nvSpPr>
        <p:spPr>
          <a:xfrm>
            <a:off x="2153478" y="4156028"/>
            <a:ext cx="1381539" cy="356370"/>
          </a:xfrm>
        </p:spPr>
        <p:txBody>
          <a:bodyPr/>
          <a:lstStyle/>
          <a:p>
            <a:r>
              <a:rPr lang="en-US" sz="2400" b="1" dirty="0">
                <a:solidFill>
                  <a:srgbClr val="800000"/>
                </a:solidFill>
                <a:latin typeface="Times New Roman" panose="02020603050405020304" pitchFamily="18" charset="0"/>
                <a:ea typeface="Tahoma" pitchFamily="1" charset="0"/>
                <a:cs typeface="Times New Roman" panose="02020603050405020304" pitchFamily="18" charset="0"/>
              </a:rPr>
              <a:t>selected?</a:t>
            </a:r>
            <a:endParaRPr lang="en-US" sz="2400" dirty="0">
              <a:latin typeface="Times New Roman" panose="02020603050405020304" pitchFamily="18" charset="0"/>
              <a:cs typeface="Times New Roman" panose="02020603050405020304" pitchFamily="18" charset="0"/>
            </a:endParaRPr>
          </a:p>
        </p:txBody>
      </p:sp>
      <p:sp>
        <p:nvSpPr>
          <p:cNvPr id="47" name="Content Placeholder 46"/>
          <p:cNvSpPr>
            <a:spLocks noGrp="1"/>
          </p:cNvSpPr>
          <p:nvPr>
            <p:ph sz="quarter" idx="23"/>
          </p:nvPr>
        </p:nvSpPr>
        <p:spPr>
          <a:xfrm>
            <a:off x="304800" y="4613260"/>
            <a:ext cx="8534400" cy="346364"/>
          </a:xfrm>
        </p:spPr>
        <p:txBody>
          <a:bodyPr/>
          <a:lstStyle/>
          <a:p>
            <a:pPr marL="622800" indent="-32040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Common</a:t>
            </a:r>
            <a:endParaRPr lang="en-US" sz="2400" dirty="0">
              <a:latin typeface="Times New Roman" panose="02020603050405020304" pitchFamily="18" charset="0"/>
              <a:cs typeface="Times New Roman" panose="02020603050405020304" pitchFamily="18" charset="0"/>
            </a:endParaRPr>
          </a:p>
        </p:txBody>
      </p:sp>
      <p:sp>
        <p:nvSpPr>
          <p:cNvPr id="48" name="Content Placeholder 47"/>
          <p:cNvSpPr>
            <a:spLocks noGrp="1"/>
          </p:cNvSpPr>
          <p:nvPr>
            <p:ph sz="quarter" idx="24"/>
          </p:nvPr>
        </p:nvSpPr>
        <p:spPr>
          <a:xfrm>
            <a:off x="304800" y="5022725"/>
            <a:ext cx="8534400" cy="372178"/>
          </a:xfrm>
        </p:spPr>
        <p:txBody>
          <a:bodyPr/>
          <a:lstStyle/>
          <a:p>
            <a:pPr marL="622800" indent="-32040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Most abundant isotope of carbon</a:t>
            </a:r>
            <a:endParaRPr lang="en-US" sz="2400" dirty="0">
              <a:latin typeface="Times New Roman" panose="02020603050405020304" pitchFamily="18" charset="0"/>
              <a:cs typeface="Times New Roman" panose="02020603050405020304" pitchFamily="18" charset="0"/>
            </a:endParaRPr>
          </a:p>
        </p:txBody>
      </p:sp>
      <p:sp>
        <p:nvSpPr>
          <p:cNvPr id="49" name="Content Placeholder 48"/>
          <p:cNvSpPr>
            <a:spLocks noGrp="1"/>
          </p:cNvSpPr>
          <p:nvPr>
            <p:ph sz="quarter" idx="25"/>
          </p:nvPr>
        </p:nvSpPr>
        <p:spPr>
          <a:xfrm>
            <a:off x="304800" y="5447545"/>
            <a:ext cx="8534400" cy="384085"/>
          </a:xfrm>
        </p:spPr>
        <p:txBody>
          <a:bodyPr/>
          <a:lstStyle/>
          <a:p>
            <a:pPr marL="622800" indent="-32040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All atomic masses of all other elements ~ whole numbers</a:t>
            </a:r>
            <a:endParaRPr lang="en-US" sz="2400" dirty="0">
              <a:latin typeface="Times New Roman" panose="02020603050405020304" pitchFamily="18" charset="0"/>
              <a:cs typeface="Times New Roman" panose="02020603050405020304" pitchFamily="18" charset="0"/>
            </a:endParaRPr>
          </a:p>
        </p:txBody>
      </p:sp>
      <p:sp>
        <p:nvSpPr>
          <p:cNvPr id="51" name="Content Placeholder 50"/>
          <p:cNvSpPr>
            <a:spLocks noGrp="1"/>
          </p:cNvSpPr>
          <p:nvPr>
            <p:ph sz="quarter" idx="27"/>
          </p:nvPr>
        </p:nvSpPr>
        <p:spPr>
          <a:xfrm>
            <a:off x="304800" y="5878167"/>
            <a:ext cx="8534400" cy="381000"/>
          </a:xfrm>
        </p:spPr>
        <p:txBody>
          <a:bodyPr/>
          <a:lstStyle/>
          <a:p>
            <a:pPr marL="622800" indent="-32040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Lightest element, H, has mass ~1 u</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6906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33"/>
          <p:cNvSpPr>
            <a:spLocks noGrp="1"/>
          </p:cNvSpPr>
          <p:nvPr>
            <p:ph type="title"/>
          </p:nvPr>
        </p:nvSpPr>
        <p:spPr>
          <a:xfrm>
            <a:off x="304800" y="762001"/>
            <a:ext cx="8534400" cy="696325"/>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Calculating Atomic Mass</a:t>
            </a:r>
            <a:endParaRPr lang="en-IN" dirty="0">
              <a:latin typeface="Times New Roman" panose="02020603050405020304" pitchFamily="18" charset="0"/>
              <a:cs typeface="Times New Roman" panose="02020603050405020304" pitchFamily="18" charset="0"/>
            </a:endParaRPr>
          </a:p>
        </p:txBody>
      </p:sp>
      <p:sp>
        <p:nvSpPr>
          <p:cNvPr id="35" name="Content Placeholder 34"/>
          <p:cNvSpPr>
            <a:spLocks noGrp="1"/>
          </p:cNvSpPr>
          <p:nvPr>
            <p:ph sz="quarter" idx="16"/>
          </p:nvPr>
        </p:nvSpPr>
        <p:spPr>
          <a:xfrm>
            <a:off x="304800" y="1752600"/>
            <a:ext cx="8534400" cy="387425"/>
          </a:xfrm>
        </p:spPr>
        <p:txBody>
          <a:bodyPr/>
          <a:lstStyle/>
          <a:p>
            <a:pPr marL="291600" indent="-291600">
              <a:buClr>
                <a:schemeClr val="accent2"/>
              </a:buClr>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Generally, elements are mixtures of isotopes</a:t>
            </a:r>
            <a:endParaRPr lang="en-IN" sz="2400" dirty="0">
              <a:latin typeface="Times New Roman" panose="02020603050405020304" pitchFamily="18" charset="0"/>
              <a:cs typeface="Times New Roman" panose="02020603050405020304" pitchFamily="18" charset="0"/>
            </a:endParaRPr>
          </a:p>
        </p:txBody>
      </p:sp>
      <p:sp>
        <p:nvSpPr>
          <p:cNvPr id="36" name="Content Placeholder 35"/>
          <p:cNvSpPr>
            <a:spLocks noGrp="1"/>
          </p:cNvSpPr>
          <p:nvPr>
            <p:ph sz="quarter" idx="17"/>
          </p:nvPr>
        </p:nvSpPr>
        <p:spPr>
          <a:xfrm>
            <a:off x="304800" y="2239618"/>
            <a:ext cx="3962400" cy="417444"/>
          </a:xfrm>
        </p:spPr>
        <p:txBody>
          <a:bodyPr/>
          <a:lstStyle/>
          <a:p>
            <a:r>
              <a:rPr lang="en-US" sz="2400" b="1" dirty="0">
                <a:solidFill>
                  <a:srgbClr val="000099"/>
                </a:solidFill>
                <a:latin typeface="Times New Roman" panose="02020603050405020304" pitchFamily="18" charset="0"/>
                <a:ea typeface="Tahoma" pitchFamily="1" charset="0"/>
                <a:cs typeface="Times New Roman" panose="02020603050405020304" pitchFamily="18" charset="0"/>
              </a:rPr>
              <a:t>Example: </a:t>
            </a:r>
            <a:r>
              <a:rPr lang="en-US" sz="2400" b="1" dirty="0">
                <a:solidFill>
                  <a:srgbClr val="800000"/>
                </a:solidFill>
                <a:latin typeface="Times New Roman" panose="02020603050405020304" pitchFamily="18" charset="0"/>
                <a:ea typeface="Tahoma" pitchFamily="1" charset="0"/>
                <a:cs typeface="Times New Roman" panose="02020603050405020304" pitchFamily="18" charset="0"/>
              </a:rPr>
              <a:t>Hydrogen</a:t>
            </a:r>
          </a:p>
        </p:txBody>
      </p:sp>
      <p:graphicFrame>
        <p:nvGraphicFramePr>
          <p:cNvPr id="43" name="Content Placeholder 42" descr="Table is accessible to screenreaders"/>
          <p:cNvGraphicFramePr>
            <a:graphicFrameLocks noGrp="1"/>
          </p:cNvGraphicFramePr>
          <p:nvPr>
            <p:ph sz="quarter" idx="18"/>
            <p:extLst>
              <p:ext uri="{D42A27DB-BD31-4B8C-83A1-F6EECF244321}">
                <p14:modId xmlns:p14="http://schemas.microsoft.com/office/powerpoint/2010/main" val="3565181392"/>
              </p:ext>
            </p:extLst>
          </p:nvPr>
        </p:nvGraphicFramePr>
        <p:xfrm>
          <a:off x="609600" y="2826700"/>
          <a:ext cx="5257800" cy="1097280"/>
        </p:xfrm>
        <a:graphic>
          <a:graphicData uri="http://schemas.openxmlformats.org/drawingml/2006/table">
            <a:tbl>
              <a:tblPr firstRow="1" bandRow="1">
                <a:tableStyleId>{5C22544A-7EE6-4342-B048-85BDC9FD1C3A}</a:tableStyleId>
              </a:tblPr>
              <a:tblGrid>
                <a:gridCol w="1568116">
                  <a:extLst>
                    <a:ext uri="{9D8B030D-6E8A-4147-A177-3AD203B41FA5}">
                      <a16:colId xmlns:a16="http://schemas.microsoft.com/office/drawing/2014/main" val="1930764057"/>
                    </a:ext>
                  </a:extLst>
                </a:gridCol>
                <a:gridCol w="1752600">
                  <a:extLst>
                    <a:ext uri="{9D8B030D-6E8A-4147-A177-3AD203B41FA5}">
                      <a16:colId xmlns:a16="http://schemas.microsoft.com/office/drawing/2014/main" val="2305300522"/>
                    </a:ext>
                  </a:extLst>
                </a:gridCol>
                <a:gridCol w="1937084">
                  <a:extLst>
                    <a:ext uri="{9D8B030D-6E8A-4147-A177-3AD203B41FA5}">
                      <a16:colId xmlns:a16="http://schemas.microsoft.com/office/drawing/2014/main" val="579809671"/>
                    </a:ext>
                  </a:extLst>
                </a:gridCol>
              </a:tblGrid>
              <a:tr h="266047">
                <a:tc>
                  <a:txBody>
                    <a:bodyPr/>
                    <a:lstStyle/>
                    <a:p>
                      <a:pPr algn="ctr"/>
                      <a:r>
                        <a:rPr lang="en-US" sz="1800" b="1" dirty="0">
                          <a:solidFill>
                            <a:schemeClr val="tx1"/>
                          </a:solidFill>
                          <a:latin typeface="Times New Roman" panose="02020603050405020304" pitchFamily="18" charset="0"/>
                          <a:ea typeface="Tahoma" pitchFamily="1" charset="0"/>
                          <a:cs typeface="Times New Roman" panose="02020603050405020304" pitchFamily="18" charset="0"/>
                        </a:rPr>
                        <a:t>Isotope</a:t>
                      </a:r>
                      <a:endParaRPr lang="en-IN"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800" dirty="0">
                          <a:solidFill>
                            <a:schemeClr val="tx1"/>
                          </a:solidFill>
                          <a:latin typeface="Times New Roman" panose="02020603050405020304" pitchFamily="18" charset="0"/>
                          <a:cs typeface="Times New Roman" panose="02020603050405020304" pitchFamily="18" charset="0"/>
                        </a:rPr>
                        <a:t>Mass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1" dirty="0">
                          <a:solidFill>
                            <a:schemeClr val="tx1"/>
                          </a:solidFill>
                          <a:latin typeface="Times New Roman" panose="02020603050405020304" pitchFamily="18" charset="0"/>
                          <a:ea typeface="Tahoma" pitchFamily="1" charset="0"/>
                          <a:cs typeface="Times New Roman" panose="02020603050405020304" pitchFamily="18" charset="0"/>
                        </a:rPr>
                        <a:t>% Abundance</a:t>
                      </a:r>
                      <a:endParaRPr lang="en-IN"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86186630"/>
                  </a:ext>
                </a:extLst>
              </a:tr>
              <a:tr h="266047">
                <a:tc>
                  <a:txBody>
                    <a:bodyPr/>
                    <a:lstStyle/>
                    <a:p>
                      <a:pPr algn="ctr"/>
                      <a:r>
                        <a:rPr lang="en-US" sz="1800" baseline="30000" dirty="0">
                          <a:latin typeface="Times New Roman" panose="02020603050405020304" pitchFamily="18" charset="0"/>
                          <a:ea typeface="Tahoma" pitchFamily="1" charset="0"/>
                          <a:cs typeface="Times New Roman" panose="02020603050405020304" pitchFamily="18" charset="0"/>
                        </a:rPr>
                        <a:t>1</a:t>
                      </a:r>
                      <a:r>
                        <a:rPr lang="en-US" sz="1800" dirty="0">
                          <a:latin typeface="Times New Roman" panose="02020603050405020304" pitchFamily="18" charset="0"/>
                          <a:ea typeface="Tahoma" pitchFamily="1" charset="0"/>
                          <a:cs typeface="Times New Roman" panose="02020603050405020304" pitchFamily="18" charset="0"/>
                        </a:rPr>
                        <a:t>H</a:t>
                      </a:r>
                      <a:endParaRPr lang="en-IN"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a:latin typeface="Times New Roman" panose="02020603050405020304" pitchFamily="18" charset="0"/>
                          <a:ea typeface="Tahoma" pitchFamily="1" charset="0"/>
                          <a:cs typeface="Times New Roman" panose="02020603050405020304" pitchFamily="18" charset="0"/>
                        </a:rPr>
                        <a:t>1.007825 u</a:t>
                      </a:r>
                      <a:endParaRPr lang="en-IN"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a:latin typeface="Times New Roman" panose="02020603050405020304" pitchFamily="18" charset="0"/>
                          <a:ea typeface="Tahoma" pitchFamily="1" charset="0"/>
                          <a:cs typeface="Times New Roman" panose="02020603050405020304" pitchFamily="18" charset="0"/>
                        </a:rPr>
                        <a:t>99.985</a:t>
                      </a:r>
                      <a:endParaRPr lang="en-IN"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89068714"/>
                  </a:ext>
                </a:extLst>
              </a:tr>
              <a:tr h="266047">
                <a:tc>
                  <a:txBody>
                    <a:bodyPr/>
                    <a:lstStyle/>
                    <a:p>
                      <a:pPr algn="ctr"/>
                      <a:r>
                        <a:rPr lang="en-US" sz="1800" baseline="30000" dirty="0">
                          <a:latin typeface="Times New Roman" panose="02020603050405020304" pitchFamily="18" charset="0"/>
                          <a:ea typeface="Tahoma" pitchFamily="1" charset="0"/>
                          <a:cs typeface="Times New Roman" panose="02020603050405020304" pitchFamily="18" charset="0"/>
                        </a:rPr>
                        <a:t>2</a:t>
                      </a:r>
                      <a:r>
                        <a:rPr lang="en-US" sz="1800" dirty="0">
                          <a:latin typeface="Times New Roman" panose="02020603050405020304" pitchFamily="18" charset="0"/>
                          <a:ea typeface="Tahoma" pitchFamily="1" charset="0"/>
                          <a:cs typeface="Times New Roman" panose="02020603050405020304" pitchFamily="18" charset="0"/>
                        </a:rPr>
                        <a:t>H</a:t>
                      </a:r>
                      <a:endParaRPr lang="en-IN"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268288" algn="l"/>
                      <a:r>
                        <a:rPr lang="en-US" sz="1800" dirty="0">
                          <a:latin typeface="Times New Roman" panose="02020603050405020304" pitchFamily="18" charset="0"/>
                          <a:ea typeface="Tahoma" pitchFamily="1" charset="0"/>
                          <a:cs typeface="Times New Roman" panose="02020603050405020304" pitchFamily="18" charset="0"/>
                        </a:rPr>
                        <a:t>2.0140 u</a:t>
                      </a:r>
                      <a:endParaRPr lang="en-IN"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625475" algn="l"/>
                      <a:r>
                        <a:rPr lang="en-US" sz="1800" dirty="0">
                          <a:latin typeface="Times New Roman" panose="02020603050405020304" pitchFamily="18" charset="0"/>
                          <a:ea typeface="Tahoma" pitchFamily="1" charset="0"/>
                          <a:cs typeface="Times New Roman" panose="02020603050405020304" pitchFamily="18" charset="0"/>
                        </a:rPr>
                        <a:t>0.015</a:t>
                      </a:r>
                      <a:endParaRPr lang="en-IN"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40789331"/>
                  </a:ext>
                </a:extLst>
              </a:tr>
            </a:tbl>
          </a:graphicData>
        </a:graphic>
      </p:graphicFrame>
      <p:sp>
        <p:nvSpPr>
          <p:cNvPr id="38" name="Content Placeholder 37"/>
          <p:cNvSpPr>
            <a:spLocks noGrp="1"/>
          </p:cNvSpPr>
          <p:nvPr>
            <p:ph sz="quarter" idx="19"/>
          </p:nvPr>
        </p:nvSpPr>
        <p:spPr>
          <a:xfrm>
            <a:off x="304800" y="4031197"/>
            <a:ext cx="8534400" cy="370305"/>
          </a:xfrm>
        </p:spPr>
        <p:txBody>
          <a:bodyPr/>
          <a:lstStyle/>
          <a:p>
            <a:r>
              <a:rPr lang="en-US" sz="2400" b="1" dirty="0">
                <a:latin typeface="Times New Roman" panose="02020603050405020304" pitchFamily="18" charset="0"/>
                <a:ea typeface="Tahoma" pitchFamily="1" charset="0"/>
                <a:cs typeface="Times New Roman" panose="02020603050405020304" pitchFamily="18" charset="0"/>
              </a:rPr>
              <a:t>How do we define </a:t>
            </a:r>
            <a:r>
              <a:rPr lang="en-US" sz="2400" b="1" dirty="0">
                <a:solidFill>
                  <a:srgbClr val="800000"/>
                </a:solidFill>
                <a:latin typeface="Times New Roman" panose="02020603050405020304" pitchFamily="18" charset="0"/>
                <a:ea typeface="Tahoma" pitchFamily="1" charset="0"/>
                <a:cs typeface="Times New Roman" panose="02020603050405020304" pitchFamily="18" charset="0"/>
              </a:rPr>
              <a:t>atomic mass</a:t>
            </a:r>
            <a:r>
              <a:rPr lang="en-US" sz="2400" dirty="0">
                <a:latin typeface="Times New Roman" panose="02020603050405020304" pitchFamily="18" charset="0"/>
                <a:ea typeface="Tahoma" pitchFamily="1" charset="0"/>
                <a:cs typeface="Times New Roman" panose="02020603050405020304" pitchFamily="18" charset="0"/>
              </a:rPr>
              <a:t>?</a:t>
            </a:r>
            <a:endParaRPr lang="en-IN" sz="2400" dirty="0">
              <a:latin typeface="Times New Roman" panose="02020603050405020304" pitchFamily="18" charset="0"/>
              <a:cs typeface="Times New Roman" panose="02020603050405020304" pitchFamily="18" charset="0"/>
            </a:endParaRPr>
          </a:p>
        </p:txBody>
      </p:sp>
      <p:sp>
        <p:nvSpPr>
          <p:cNvPr id="39" name="Content Placeholder 38"/>
          <p:cNvSpPr>
            <a:spLocks noGrp="1"/>
          </p:cNvSpPr>
          <p:nvPr>
            <p:ph sz="quarter" idx="20"/>
          </p:nvPr>
        </p:nvSpPr>
        <p:spPr>
          <a:xfrm>
            <a:off x="304800" y="4466147"/>
            <a:ext cx="8382000" cy="400714"/>
          </a:xfrm>
        </p:spPr>
        <p:txBody>
          <a:bodyPr/>
          <a:lstStyle/>
          <a:p>
            <a:pPr marL="622800" indent="-320400">
              <a:buClr>
                <a:schemeClr val="accent2"/>
              </a:buClr>
              <a:buSzPct val="80000"/>
              <a:buFont typeface="Courier New" panose="02070309020205020404" pitchFamily="49" charset="0"/>
              <a:buChar char="o"/>
            </a:pPr>
            <a:r>
              <a:rPr lang="en-US" sz="2400" dirty="0">
                <a:latin typeface="Times New Roman" panose="02020603050405020304" pitchFamily="18" charset="0"/>
                <a:ea typeface="Tahoma" pitchFamily="1" charset="0"/>
                <a:cs typeface="Times New Roman" panose="02020603050405020304" pitchFamily="18" charset="0"/>
              </a:rPr>
              <a:t>Average of masses of all stable isotopes of given element</a:t>
            </a:r>
            <a:endParaRPr lang="en-IN" sz="2400" dirty="0">
              <a:latin typeface="Times New Roman" panose="02020603050405020304" pitchFamily="18" charset="0"/>
              <a:cs typeface="Times New Roman" panose="02020603050405020304" pitchFamily="18" charset="0"/>
            </a:endParaRPr>
          </a:p>
        </p:txBody>
      </p:sp>
      <p:sp>
        <p:nvSpPr>
          <p:cNvPr id="42" name="Content Placeholder 41"/>
          <p:cNvSpPr>
            <a:spLocks noGrp="1"/>
          </p:cNvSpPr>
          <p:nvPr>
            <p:ph sz="quarter" idx="23"/>
          </p:nvPr>
        </p:nvSpPr>
        <p:spPr>
          <a:xfrm>
            <a:off x="304800" y="4956515"/>
            <a:ext cx="5810250" cy="382388"/>
          </a:xfrm>
        </p:spPr>
        <p:txBody>
          <a:bodyPr/>
          <a:lstStyle/>
          <a:p>
            <a:r>
              <a:rPr lang="en-US" sz="2400" b="1" dirty="0">
                <a:latin typeface="Times New Roman" panose="02020603050405020304" pitchFamily="18" charset="0"/>
                <a:ea typeface="Tahoma" pitchFamily="1" charset="0"/>
                <a:cs typeface="Times New Roman" panose="02020603050405020304" pitchFamily="18" charset="0"/>
              </a:rPr>
              <a:t>How do we calculate </a:t>
            </a:r>
            <a:r>
              <a:rPr lang="en-US" sz="2400" b="1" dirty="0">
                <a:solidFill>
                  <a:srgbClr val="800000"/>
                </a:solidFill>
                <a:latin typeface="Times New Roman" panose="02020603050405020304" pitchFamily="18" charset="0"/>
                <a:ea typeface="Tahoma" pitchFamily="1" charset="0"/>
                <a:cs typeface="Times New Roman" panose="02020603050405020304" pitchFamily="18" charset="0"/>
              </a:rPr>
              <a:t>average atomic mass</a:t>
            </a:r>
            <a:r>
              <a:rPr lang="en-US" sz="2400" dirty="0">
                <a:latin typeface="Times New Roman" panose="02020603050405020304" pitchFamily="18" charset="0"/>
                <a:ea typeface="Tahoma" pitchFamily="1" charset="0"/>
                <a:cs typeface="Times New Roman" panose="02020603050405020304" pitchFamily="18" charset="0"/>
              </a:rPr>
              <a:t>?</a:t>
            </a:r>
            <a:endParaRPr lang="en-IN" sz="2400" dirty="0">
              <a:latin typeface="Times New Roman" panose="02020603050405020304" pitchFamily="18" charset="0"/>
              <a:cs typeface="Times New Roman" panose="02020603050405020304" pitchFamily="18" charset="0"/>
            </a:endParaRPr>
          </a:p>
        </p:txBody>
      </p:sp>
      <p:sp>
        <p:nvSpPr>
          <p:cNvPr id="41" name="Content Placeholder 40"/>
          <p:cNvSpPr>
            <a:spLocks noGrp="1"/>
          </p:cNvSpPr>
          <p:nvPr>
            <p:ph sz="quarter" idx="22"/>
          </p:nvPr>
        </p:nvSpPr>
        <p:spPr>
          <a:xfrm>
            <a:off x="304800" y="5397956"/>
            <a:ext cx="6934200" cy="398406"/>
          </a:xfrm>
        </p:spPr>
        <p:txBody>
          <a:bodyPr/>
          <a:lstStyle/>
          <a:p>
            <a:pPr marL="622800" lvl="1"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Weighted average</a:t>
            </a:r>
          </a:p>
        </p:txBody>
      </p:sp>
      <p:sp>
        <p:nvSpPr>
          <p:cNvPr id="40" name="Content Placeholder 39"/>
          <p:cNvSpPr>
            <a:spLocks noGrp="1"/>
          </p:cNvSpPr>
          <p:nvPr>
            <p:ph sz="quarter" idx="21"/>
          </p:nvPr>
        </p:nvSpPr>
        <p:spPr>
          <a:xfrm>
            <a:off x="304800" y="5854517"/>
            <a:ext cx="7010400" cy="393333"/>
          </a:xfrm>
        </p:spPr>
        <p:txBody>
          <a:bodyPr/>
          <a:lstStyle/>
          <a:p>
            <a:pPr marL="622800" lvl="1"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Use isotopic abundances and isotopic masses</a:t>
            </a:r>
          </a:p>
        </p:txBody>
      </p:sp>
    </p:spTree>
    <p:extLst>
      <p:ext uri="{BB962C8B-B14F-4D97-AF65-F5344CB8AC3E}">
        <p14:creationId xmlns:p14="http://schemas.microsoft.com/office/powerpoint/2010/main" val="262958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Learning Check!</a:t>
            </a:r>
            <a:endParaRPr lang="en-IN"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6"/>
          </p:nvPr>
        </p:nvSpPr>
        <p:spPr>
          <a:xfrm>
            <a:off x="304800" y="1752600"/>
            <a:ext cx="8534400" cy="1706807"/>
          </a:xfrm>
        </p:spPr>
        <p:txBody>
          <a:bodyPr/>
          <a:lstStyle/>
          <a:p>
            <a:r>
              <a:rPr lang="en-US" sz="2400" dirty="0">
                <a:latin typeface="Times New Roman" panose="02020603050405020304" pitchFamily="18" charset="0"/>
                <a:ea typeface="Tahoma" pitchFamily="1" charset="0"/>
                <a:cs typeface="Times New Roman" panose="02020603050405020304" pitchFamily="18" charset="0"/>
              </a:rPr>
              <a:t>Naturally occurring magnesium is a mixture of 3 isotopes; 78.99% of the atoms are </a:t>
            </a:r>
            <a:r>
              <a:rPr lang="en-US" sz="2400" baseline="30000" dirty="0">
                <a:latin typeface="Times New Roman" panose="02020603050405020304" pitchFamily="18" charset="0"/>
                <a:ea typeface="Tahoma" pitchFamily="1" charset="0"/>
                <a:cs typeface="Times New Roman" panose="02020603050405020304" pitchFamily="18" charset="0"/>
              </a:rPr>
              <a:t>24</a:t>
            </a:r>
            <a:r>
              <a:rPr lang="en-US" sz="2400" dirty="0">
                <a:latin typeface="Times New Roman" panose="02020603050405020304" pitchFamily="18" charset="0"/>
                <a:ea typeface="Tahoma" pitchFamily="1" charset="0"/>
                <a:cs typeface="Times New Roman" panose="02020603050405020304" pitchFamily="18" charset="0"/>
              </a:rPr>
              <a:t>Mg (atomic mass, 23.9850 u), 10.00% of </a:t>
            </a:r>
            <a:r>
              <a:rPr lang="en-US" sz="2400" baseline="30000" dirty="0">
                <a:latin typeface="Times New Roman" panose="02020603050405020304" pitchFamily="18" charset="0"/>
                <a:ea typeface="Tahoma" pitchFamily="1" charset="0"/>
                <a:cs typeface="Times New Roman" panose="02020603050405020304" pitchFamily="18" charset="0"/>
              </a:rPr>
              <a:t>25</a:t>
            </a:r>
            <a:r>
              <a:rPr lang="en-US" sz="2400" dirty="0">
                <a:latin typeface="Times New Roman" panose="02020603050405020304" pitchFamily="18" charset="0"/>
                <a:ea typeface="Tahoma" pitchFamily="1" charset="0"/>
                <a:cs typeface="Times New Roman" panose="02020603050405020304" pitchFamily="18" charset="0"/>
              </a:rPr>
              <a:t>Mg (atomic mass, 24.9858 u), and 11.01% of </a:t>
            </a:r>
            <a:r>
              <a:rPr lang="en-US" sz="2400" baseline="30000" dirty="0">
                <a:latin typeface="Times New Roman" panose="02020603050405020304" pitchFamily="18" charset="0"/>
                <a:ea typeface="Tahoma" pitchFamily="1" charset="0"/>
                <a:cs typeface="Times New Roman" panose="02020603050405020304" pitchFamily="18" charset="0"/>
              </a:rPr>
              <a:t>26</a:t>
            </a:r>
            <a:r>
              <a:rPr lang="en-US" sz="2400" dirty="0">
                <a:latin typeface="Times New Roman" panose="02020603050405020304" pitchFamily="18" charset="0"/>
                <a:ea typeface="Tahoma" pitchFamily="1" charset="0"/>
                <a:cs typeface="Times New Roman" panose="02020603050405020304" pitchFamily="18" charset="0"/>
              </a:rPr>
              <a:t>Mg (atomic mass, 25.9826 u). From these data calculate the average atomic mass of magnesium.</a:t>
            </a:r>
          </a:p>
        </p:txBody>
      </p:sp>
      <p:graphicFrame>
        <p:nvGraphicFramePr>
          <p:cNvPr id="15" name="Content Placeholder 21" descr="The equation reads: 0.7 8 9 9 times 23.9 8 5 0 Dalton (u) equals 18.9 4 6 Dalton (u); M g left superscript 24."/>
          <p:cNvGraphicFramePr>
            <a:graphicFrameLocks noGrp="1" noChangeAspect="1"/>
          </p:cNvGraphicFramePr>
          <p:nvPr>
            <p:ph sz="quarter" idx="17"/>
            <p:extLst>
              <p:ext uri="{D42A27DB-BD31-4B8C-83A1-F6EECF244321}">
                <p14:modId xmlns:p14="http://schemas.microsoft.com/office/powerpoint/2010/main" val="4231381942"/>
              </p:ext>
            </p:extLst>
          </p:nvPr>
        </p:nvGraphicFramePr>
        <p:xfrm>
          <a:off x="677316" y="3732316"/>
          <a:ext cx="4991018" cy="472868"/>
        </p:xfrm>
        <a:graphic>
          <a:graphicData uri="http://schemas.openxmlformats.org/presentationml/2006/ole">
            <mc:AlternateContent xmlns:mc="http://schemas.openxmlformats.org/markup-compatibility/2006">
              <mc:Choice xmlns:v="urn:schemas-microsoft-com:vml" Requires="v">
                <p:oleObj name="Equation" r:id="rId2" imgW="2412720" imgH="228600" progId="Equation.DSMT4">
                  <p:embed/>
                </p:oleObj>
              </mc:Choice>
              <mc:Fallback>
                <p:oleObj name="Equation" r:id="rId2" imgW="2412720" imgH="228600" progId="Equation.DSMT4">
                  <p:embed/>
                  <p:pic>
                    <p:nvPicPr>
                      <p:cNvPr id="19" name="Content Placeholder 21"/>
                      <p:cNvPicPr/>
                      <p:nvPr/>
                    </p:nvPicPr>
                    <p:blipFill>
                      <a:blip r:embed="rId3"/>
                      <a:stretch>
                        <a:fillRect/>
                      </a:stretch>
                    </p:blipFill>
                    <p:spPr>
                      <a:xfrm>
                        <a:off x="677316" y="3732316"/>
                        <a:ext cx="4991018" cy="472868"/>
                      </a:xfrm>
                      <a:prstGeom prst="rect">
                        <a:avLst/>
                      </a:prstGeom>
                    </p:spPr>
                  </p:pic>
                </p:oleObj>
              </mc:Fallback>
            </mc:AlternateContent>
          </a:graphicData>
        </a:graphic>
      </p:graphicFrame>
      <p:graphicFrame>
        <p:nvGraphicFramePr>
          <p:cNvPr id="16" name="Content Placeholder 21" descr="The equation reads: 0.1 0 0 0 times 24.9 8 5 8 Dalton (u) equals 2.4 9 8 6 Dalton (u); M g left superscript 25. "/>
          <p:cNvGraphicFramePr>
            <a:graphicFrameLocks noGrp="1" noChangeAspect="1"/>
          </p:cNvGraphicFramePr>
          <p:nvPr>
            <p:ph sz="quarter" idx="18"/>
            <p:extLst>
              <p:ext uri="{D42A27DB-BD31-4B8C-83A1-F6EECF244321}">
                <p14:modId xmlns:p14="http://schemas.microsoft.com/office/powerpoint/2010/main" val="3457677638"/>
              </p:ext>
            </p:extLst>
          </p:nvPr>
        </p:nvGraphicFramePr>
        <p:xfrm>
          <a:off x="676275" y="4235450"/>
          <a:ext cx="4943475" cy="458788"/>
        </p:xfrm>
        <a:graphic>
          <a:graphicData uri="http://schemas.openxmlformats.org/presentationml/2006/ole">
            <mc:AlternateContent xmlns:mc="http://schemas.openxmlformats.org/markup-compatibility/2006">
              <mc:Choice xmlns:v="urn:schemas-microsoft-com:vml" Requires="v">
                <p:oleObj name="Equation" r:id="rId4" imgW="2463480" imgH="228600" progId="Equation.DSMT4">
                  <p:embed/>
                </p:oleObj>
              </mc:Choice>
              <mc:Fallback>
                <p:oleObj name="Equation" r:id="rId4" imgW="2463480" imgH="228600" progId="Equation.DSMT4">
                  <p:embed/>
                  <p:pic>
                    <p:nvPicPr>
                      <p:cNvPr id="15" name="Content Placeholder 21"/>
                      <p:cNvPicPr/>
                      <p:nvPr/>
                    </p:nvPicPr>
                    <p:blipFill>
                      <a:blip r:embed="rId5"/>
                      <a:stretch>
                        <a:fillRect/>
                      </a:stretch>
                    </p:blipFill>
                    <p:spPr>
                      <a:xfrm>
                        <a:off x="676275" y="4235450"/>
                        <a:ext cx="4943475" cy="458788"/>
                      </a:xfrm>
                      <a:prstGeom prst="rect">
                        <a:avLst/>
                      </a:prstGeom>
                    </p:spPr>
                  </p:pic>
                </p:oleObj>
              </mc:Fallback>
            </mc:AlternateContent>
          </a:graphicData>
        </a:graphic>
      </p:graphicFrame>
      <p:graphicFrame>
        <p:nvGraphicFramePr>
          <p:cNvPr id="17" name="Content Placeholder 21" descr="The equation reads, 0.1 1 0 1 times 25.9 8 2 6 Dalton (u) equals 2.8 6 0 7 Dalton (u); M g left superscript 26."/>
          <p:cNvGraphicFramePr>
            <a:graphicFrameLocks noGrp="1" noChangeAspect="1"/>
          </p:cNvGraphicFramePr>
          <p:nvPr>
            <p:ph sz="quarter" idx="19"/>
            <p:extLst>
              <p:ext uri="{D42A27DB-BD31-4B8C-83A1-F6EECF244321}">
                <p14:modId xmlns:p14="http://schemas.microsoft.com/office/powerpoint/2010/main" val="1042048003"/>
              </p:ext>
            </p:extLst>
          </p:nvPr>
        </p:nvGraphicFramePr>
        <p:xfrm>
          <a:off x="661988" y="4760913"/>
          <a:ext cx="4976812" cy="458787"/>
        </p:xfrm>
        <a:graphic>
          <a:graphicData uri="http://schemas.openxmlformats.org/presentationml/2006/ole">
            <mc:AlternateContent xmlns:mc="http://schemas.openxmlformats.org/markup-compatibility/2006">
              <mc:Choice xmlns:v="urn:schemas-microsoft-com:vml" Requires="v">
                <p:oleObj name="Equation" r:id="rId6" imgW="2476440" imgH="228600" progId="Equation.DSMT4">
                  <p:embed/>
                </p:oleObj>
              </mc:Choice>
              <mc:Fallback>
                <p:oleObj name="Equation" r:id="rId6" imgW="2476440" imgH="228600" progId="Equation.DSMT4">
                  <p:embed/>
                  <p:pic>
                    <p:nvPicPr>
                      <p:cNvPr id="16" name="Content Placeholder 21"/>
                      <p:cNvPicPr/>
                      <p:nvPr/>
                    </p:nvPicPr>
                    <p:blipFill>
                      <a:blip r:embed="rId7"/>
                      <a:stretch>
                        <a:fillRect/>
                      </a:stretch>
                    </p:blipFill>
                    <p:spPr>
                      <a:xfrm>
                        <a:off x="661988" y="4760913"/>
                        <a:ext cx="4976812" cy="458787"/>
                      </a:xfrm>
                      <a:prstGeom prst="rect">
                        <a:avLst/>
                      </a:prstGeom>
                    </p:spPr>
                  </p:pic>
                </p:oleObj>
              </mc:Fallback>
            </mc:AlternateContent>
          </a:graphicData>
        </a:graphic>
      </p:graphicFrame>
      <p:sp>
        <p:nvSpPr>
          <p:cNvPr id="11" name="Content Placeholder 10"/>
          <p:cNvSpPr>
            <a:spLocks noGrp="1"/>
          </p:cNvSpPr>
          <p:nvPr>
            <p:ph sz="quarter" idx="20"/>
          </p:nvPr>
        </p:nvSpPr>
        <p:spPr>
          <a:xfrm>
            <a:off x="661326" y="5293019"/>
            <a:ext cx="7720674" cy="365659"/>
          </a:xfrm>
        </p:spPr>
        <p:txBody>
          <a:bodyPr/>
          <a:lstStyle/>
          <a:p>
            <a:r>
              <a:rPr lang="en-US" sz="2400" dirty="0"/>
              <a:t>Total mass of average atom = 24.3</a:t>
            </a:r>
            <a:r>
              <a:rPr lang="en-US" sz="2400" dirty="0">
                <a:solidFill>
                  <a:srgbClr val="800000"/>
                </a:solidFill>
              </a:rPr>
              <a:t>0</a:t>
            </a:r>
            <a:r>
              <a:rPr lang="en-US" sz="2400" dirty="0"/>
              <a:t>53 u </a:t>
            </a:r>
            <a:r>
              <a:rPr lang="en-US" sz="2400" dirty="0">
                <a:sym typeface="Symbol" pitchFamily="18" charset="2"/>
              </a:rPr>
              <a:t>rounds up to </a:t>
            </a:r>
            <a:r>
              <a:rPr lang="en-US" sz="2400" b="1" dirty="0">
                <a:solidFill>
                  <a:srgbClr val="800000"/>
                </a:solidFill>
              </a:rPr>
              <a:t>24.31 u</a:t>
            </a:r>
          </a:p>
        </p:txBody>
      </p:sp>
    </p:spTree>
    <p:extLst>
      <p:ext uri="{BB962C8B-B14F-4D97-AF65-F5344CB8AC3E}">
        <p14:creationId xmlns:p14="http://schemas.microsoft.com/office/powerpoint/2010/main" val="1308242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96325"/>
          </a:xfrm>
        </p:spPr>
        <p:txBody>
          <a:bodyPr>
            <a:normAutofit/>
          </a:bodyPr>
          <a:lstStyle/>
          <a:p>
            <a:r>
              <a:rPr lang="en-US" dirty="0">
                <a:latin typeface="Times New Roman" panose="02020603050405020304" pitchFamily="18" charset="0"/>
                <a:ea typeface="Tahoma" pitchFamily="1" charset="0"/>
                <a:cs typeface="Times New Roman" panose="02020603050405020304" pitchFamily="18" charset="0"/>
              </a:rPr>
              <a:t>Your Turn!</a:t>
            </a:r>
            <a:endParaRPr lang="en-IN" sz="2400" b="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752600"/>
            <a:ext cx="8534400" cy="725177"/>
          </a:xfrm>
        </p:spPr>
        <p:txBody>
          <a:bodyPr/>
          <a:lstStyle/>
          <a:p>
            <a:r>
              <a:rPr lang="en-US" sz="2400" dirty="0">
                <a:latin typeface="Times New Roman" panose="02020603050405020304" pitchFamily="18" charset="0"/>
                <a:ea typeface="Tahoma" pitchFamily="1" charset="0"/>
                <a:cs typeface="Times New Roman" panose="02020603050405020304" pitchFamily="18" charset="0"/>
              </a:rPr>
              <a:t>A naturally occurring element consists of </a:t>
            </a:r>
            <a:r>
              <a:rPr lang="en-US" sz="2400" b="1" dirty="0">
                <a:latin typeface="Times New Roman" panose="02020603050405020304" pitchFamily="18" charset="0"/>
                <a:ea typeface="Tahoma" pitchFamily="1" charset="0"/>
                <a:cs typeface="Times New Roman" panose="02020603050405020304" pitchFamily="18" charset="0"/>
              </a:rPr>
              <a:t>two</a:t>
            </a:r>
            <a:r>
              <a:rPr lang="en-US" sz="2400" dirty="0">
                <a:latin typeface="Times New Roman" panose="02020603050405020304" pitchFamily="18" charset="0"/>
                <a:ea typeface="Tahoma" pitchFamily="1" charset="0"/>
                <a:cs typeface="Times New Roman" panose="02020603050405020304" pitchFamily="18" charset="0"/>
              </a:rPr>
              <a:t> isotopes. The data on the isotopes:</a:t>
            </a:r>
          </a:p>
        </p:txBody>
      </p:sp>
      <p:graphicFrame>
        <p:nvGraphicFramePr>
          <p:cNvPr id="13" name="Content Placeholder 12" descr="Table is accessible to screenreaders"/>
          <p:cNvGraphicFramePr>
            <a:graphicFrameLocks noGrp="1"/>
          </p:cNvGraphicFramePr>
          <p:nvPr>
            <p:ph sz="quarter" idx="17"/>
            <p:extLst>
              <p:ext uri="{D42A27DB-BD31-4B8C-83A1-F6EECF244321}">
                <p14:modId xmlns:p14="http://schemas.microsoft.com/office/powerpoint/2010/main" val="149285734"/>
              </p:ext>
            </p:extLst>
          </p:nvPr>
        </p:nvGraphicFramePr>
        <p:xfrm>
          <a:off x="838200" y="2610678"/>
          <a:ext cx="5105400" cy="914400"/>
        </p:xfrm>
        <a:graphic>
          <a:graphicData uri="http://schemas.openxmlformats.org/drawingml/2006/table">
            <a:tbl>
              <a:tblPr firstRow="1" bandRow="1">
                <a:tableStyleId>{5C22544A-7EE6-4342-B048-85BDC9FD1C3A}</a:tableStyleId>
              </a:tblPr>
              <a:tblGrid>
                <a:gridCol w="1803400">
                  <a:extLst>
                    <a:ext uri="{9D8B030D-6E8A-4147-A177-3AD203B41FA5}">
                      <a16:colId xmlns:a16="http://schemas.microsoft.com/office/drawing/2014/main" val="645254440"/>
                    </a:ext>
                  </a:extLst>
                </a:gridCol>
                <a:gridCol w="1803400">
                  <a:extLst>
                    <a:ext uri="{9D8B030D-6E8A-4147-A177-3AD203B41FA5}">
                      <a16:colId xmlns:a16="http://schemas.microsoft.com/office/drawing/2014/main" val="2239988883"/>
                    </a:ext>
                  </a:extLst>
                </a:gridCol>
                <a:gridCol w="1498600">
                  <a:extLst>
                    <a:ext uri="{9D8B030D-6E8A-4147-A177-3AD203B41FA5}">
                      <a16:colId xmlns:a16="http://schemas.microsoft.com/office/drawing/2014/main" val="1113006542"/>
                    </a:ext>
                  </a:extLst>
                </a:gridCol>
              </a:tblGrid>
              <a:tr h="294505">
                <a:tc>
                  <a:txBody>
                    <a:bodyPr/>
                    <a:lstStyle/>
                    <a:p>
                      <a:r>
                        <a:rPr lang="en-US" sz="2400" b="0" dirty="0">
                          <a:solidFill>
                            <a:schemeClr val="tx1"/>
                          </a:solidFill>
                          <a:latin typeface="Times New Roman" panose="02020603050405020304" pitchFamily="18" charset="0"/>
                          <a:ea typeface="Tahoma" pitchFamily="1" charset="0"/>
                          <a:cs typeface="Times New Roman" panose="02020603050405020304" pitchFamily="18" charset="0"/>
                        </a:rPr>
                        <a:t>isotope #1</a:t>
                      </a:r>
                      <a:endParaRPr lang="en-IN" sz="2400" b="0" dirty="0">
                        <a:solidFill>
                          <a:schemeClr val="tx1"/>
                        </a:solidFill>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sz="2400" b="0" dirty="0">
                          <a:solidFill>
                            <a:schemeClr val="tx1"/>
                          </a:solidFill>
                          <a:latin typeface="Times New Roman" panose="02020603050405020304" pitchFamily="18" charset="0"/>
                          <a:ea typeface="Tahoma" pitchFamily="1" charset="0"/>
                          <a:cs typeface="Times New Roman" panose="02020603050405020304" pitchFamily="18" charset="0"/>
                        </a:rPr>
                        <a:t>68.5257 u</a:t>
                      </a:r>
                      <a:endParaRPr lang="en-IN" sz="2400" b="0" dirty="0">
                        <a:solidFill>
                          <a:schemeClr val="tx1"/>
                        </a:solidFill>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sz="2400" b="0" dirty="0">
                          <a:solidFill>
                            <a:schemeClr val="tx1"/>
                          </a:solidFill>
                          <a:latin typeface="Times New Roman" panose="02020603050405020304" pitchFamily="18" charset="0"/>
                          <a:ea typeface="Tahoma" pitchFamily="1" charset="0"/>
                          <a:cs typeface="Times New Roman" panose="02020603050405020304" pitchFamily="18" charset="0"/>
                        </a:rPr>
                        <a:t>60.226%</a:t>
                      </a:r>
                      <a:endParaRPr lang="en-IN" sz="2400" b="0" dirty="0">
                        <a:solidFill>
                          <a:schemeClr val="tx1"/>
                        </a:solidFill>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6783980"/>
                  </a:ext>
                </a:extLst>
              </a:tr>
              <a:tr h="294505">
                <a:tc>
                  <a:txBody>
                    <a:bodyPr/>
                    <a:lstStyle/>
                    <a:p>
                      <a:r>
                        <a:rPr lang="en-US" sz="2400" b="0" dirty="0">
                          <a:solidFill>
                            <a:schemeClr val="tx1"/>
                          </a:solidFill>
                          <a:latin typeface="Times New Roman" panose="02020603050405020304" pitchFamily="18" charset="0"/>
                          <a:ea typeface="Tahoma" pitchFamily="1" charset="0"/>
                          <a:cs typeface="Times New Roman" panose="02020603050405020304" pitchFamily="18" charset="0"/>
                        </a:rPr>
                        <a:t>isotope #2</a:t>
                      </a:r>
                      <a:endParaRPr lang="en-IN" sz="2400" b="0" dirty="0">
                        <a:solidFill>
                          <a:schemeClr val="tx1"/>
                        </a:solidFill>
                        <a:latin typeface="Times New Roman" panose="02020603050405020304" pitchFamily="18" charset="0"/>
                        <a:cs typeface="Times New Roman" panose="02020603050405020304" pitchFamily="18"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en-US" sz="2400" b="0" dirty="0">
                          <a:solidFill>
                            <a:schemeClr val="tx1"/>
                          </a:solidFill>
                          <a:latin typeface="Times New Roman" panose="02020603050405020304" pitchFamily="18" charset="0"/>
                          <a:ea typeface="Tahoma" pitchFamily="1" charset="0"/>
                          <a:cs typeface="Times New Roman" panose="02020603050405020304" pitchFamily="18" charset="0"/>
                        </a:rPr>
                        <a:t>70.9429 u</a:t>
                      </a:r>
                      <a:endParaRPr lang="en-IN" sz="2400" b="0" dirty="0">
                        <a:solidFill>
                          <a:schemeClr val="tx1"/>
                        </a:solidFill>
                        <a:latin typeface="Times New Roman" panose="02020603050405020304" pitchFamily="18" charset="0"/>
                        <a:cs typeface="Times New Roman" panose="02020603050405020304" pitchFamily="18"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en-US" sz="2400" b="0" dirty="0">
                          <a:solidFill>
                            <a:schemeClr val="tx1"/>
                          </a:solidFill>
                          <a:latin typeface="Times New Roman" panose="02020603050405020304" pitchFamily="18" charset="0"/>
                          <a:ea typeface="Tahoma" pitchFamily="1" charset="0"/>
                          <a:cs typeface="Times New Roman" panose="02020603050405020304" pitchFamily="18" charset="0"/>
                        </a:rPr>
                        <a:t>39.774%</a:t>
                      </a:r>
                      <a:endParaRPr lang="en-IN" sz="2400" b="0" dirty="0">
                        <a:solidFill>
                          <a:schemeClr val="tx1"/>
                        </a:solidFill>
                        <a:latin typeface="Times New Roman" panose="02020603050405020304" pitchFamily="18" charset="0"/>
                        <a:cs typeface="Times New Roman" panose="02020603050405020304" pitchFamily="18"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516373626"/>
                  </a:ext>
                </a:extLst>
              </a:tr>
            </a:tbl>
          </a:graphicData>
        </a:graphic>
      </p:graphicFrame>
      <p:sp>
        <p:nvSpPr>
          <p:cNvPr id="5" name="Content Placeholder 4"/>
          <p:cNvSpPr>
            <a:spLocks noGrp="1"/>
          </p:cNvSpPr>
          <p:nvPr>
            <p:ph sz="quarter" idx="18"/>
          </p:nvPr>
        </p:nvSpPr>
        <p:spPr>
          <a:xfrm>
            <a:off x="304800" y="3605296"/>
            <a:ext cx="8534400" cy="383609"/>
          </a:xfrm>
        </p:spPr>
        <p:txBody>
          <a:bodyPr/>
          <a:lstStyle/>
          <a:p>
            <a:r>
              <a:rPr lang="en-US" sz="2400" dirty="0">
                <a:latin typeface="Times New Roman" panose="02020603050405020304" pitchFamily="18" charset="0"/>
                <a:ea typeface="Tahoma" pitchFamily="1" charset="0"/>
                <a:cs typeface="Times New Roman" panose="02020603050405020304" pitchFamily="18" charset="0"/>
              </a:rPr>
              <a:t>Calculate the average atomic mass of this element.</a:t>
            </a:r>
            <a:endParaRPr lang="en-IN" sz="2400"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9"/>
          </p:nvPr>
        </p:nvSpPr>
        <p:spPr>
          <a:xfrm>
            <a:off x="304800" y="4116588"/>
            <a:ext cx="1828800" cy="2101995"/>
          </a:xfrm>
        </p:spPr>
        <p:txBody>
          <a:bodyPr/>
          <a:lstStyle/>
          <a:p>
            <a:pPr marL="457200" indent="-457200" eaLnBrk="0" hangingPunct="0">
              <a:spcBef>
                <a:spcPts val="900"/>
              </a:spcBef>
              <a:buFont typeface="+mj-lt"/>
              <a:buAutoNum type="alphaUcPeriod"/>
            </a:pPr>
            <a:r>
              <a:rPr lang="en-US" sz="2400" dirty="0">
                <a:latin typeface="Times New Roman" panose="02020603050405020304" pitchFamily="18" charset="0"/>
                <a:ea typeface="Tahoma" pitchFamily="1" charset="0"/>
                <a:cs typeface="Times New Roman" panose="02020603050405020304" pitchFamily="18" charset="0"/>
              </a:rPr>
              <a:t>70.943 u</a:t>
            </a:r>
          </a:p>
          <a:p>
            <a:pPr marL="457200" indent="-457200" eaLnBrk="0" hangingPunct="0">
              <a:spcBef>
                <a:spcPts val="900"/>
              </a:spcBef>
              <a:buFont typeface="+mj-lt"/>
              <a:buAutoNum type="alphaUcPeriod"/>
            </a:pPr>
            <a:r>
              <a:rPr lang="en-US" sz="2400" dirty="0">
                <a:latin typeface="Times New Roman" panose="02020603050405020304" pitchFamily="18" charset="0"/>
                <a:ea typeface="Tahoma" pitchFamily="1" charset="0"/>
                <a:cs typeface="Times New Roman" panose="02020603050405020304" pitchFamily="18" charset="0"/>
              </a:rPr>
              <a:t>69.487 u</a:t>
            </a:r>
          </a:p>
          <a:p>
            <a:pPr marL="457200" indent="-457200" eaLnBrk="0" hangingPunct="0">
              <a:spcBef>
                <a:spcPts val="900"/>
              </a:spcBef>
              <a:buFont typeface="+mj-lt"/>
              <a:buAutoNum type="alphaUcPeriod"/>
            </a:pPr>
            <a:r>
              <a:rPr lang="en-US" sz="2400" dirty="0">
                <a:latin typeface="Times New Roman" panose="02020603050405020304" pitchFamily="18" charset="0"/>
                <a:ea typeface="Tahoma" pitchFamily="1" charset="0"/>
                <a:cs typeface="Times New Roman" panose="02020603050405020304" pitchFamily="18" charset="0"/>
              </a:rPr>
              <a:t>69.526 u</a:t>
            </a:r>
          </a:p>
          <a:p>
            <a:pPr marL="457200" indent="-457200" eaLnBrk="0" hangingPunct="0">
              <a:spcBef>
                <a:spcPts val="900"/>
              </a:spcBef>
              <a:buFont typeface="+mj-lt"/>
              <a:buAutoNum type="alphaUcPeriod"/>
            </a:pPr>
            <a:r>
              <a:rPr lang="en-US" sz="2400" dirty="0">
                <a:latin typeface="Times New Roman" panose="02020603050405020304" pitchFamily="18" charset="0"/>
                <a:ea typeface="Tahoma" pitchFamily="1" charset="0"/>
                <a:cs typeface="Times New Roman" panose="02020603050405020304" pitchFamily="18" charset="0"/>
              </a:rPr>
              <a:t>69.981</a:t>
            </a:r>
            <a:r>
              <a:rPr lang="en-US" sz="2400" b="1" dirty="0">
                <a:latin typeface="Times New Roman" panose="02020603050405020304" pitchFamily="18" charset="0"/>
                <a:ea typeface="Tahoma" pitchFamily="1" charset="0"/>
                <a:cs typeface="Times New Roman" panose="02020603050405020304" pitchFamily="18" charset="0"/>
              </a:rPr>
              <a:t> </a:t>
            </a:r>
            <a:r>
              <a:rPr lang="en-US" sz="2400" dirty="0">
                <a:latin typeface="Times New Roman" panose="02020603050405020304" pitchFamily="18" charset="0"/>
                <a:ea typeface="Tahoma" pitchFamily="1" charset="0"/>
                <a:cs typeface="Times New Roman" panose="02020603050405020304" pitchFamily="18" charset="0"/>
              </a:rPr>
              <a:t>u</a:t>
            </a:r>
          </a:p>
          <a:p>
            <a:pPr marL="457200" indent="-457200" eaLnBrk="0" hangingPunct="0">
              <a:spcBef>
                <a:spcPts val="900"/>
              </a:spcBef>
              <a:buFont typeface="+mj-lt"/>
              <a:buAutoNum type="alphaUcPeriod"/>
            </a:pPr>
            <a:r>
              <a:rPr lang="en-US" sz="2400" dirty="0">
                <a:latin typeface="Times New Roman" panose="02020603050405020304" pitchFamily="18" charset="0"/>
                <a:ea typeface="Tahoma" pitchFamily="1" charset="0"/>
                <a:cs typeface="Times New Roman" panose="02020603050405020304" pitchFamily="18" charset="0"/>
              </a:rPr>
              <a:t>69.734 u</a:t>
            </a:r>
            <a:endParaRPr lang="en-IN" sz="2400" dirty="0">
              <a:latin typeface="Times New Roman" panose="02020603050405020304" pitchFamily="18" charset="0"/>
              <a:cs typeface="Times New Roman" panose="02020603050405020304" pitchFamily="18" charset="0"/>
            </a:endParaRPr>
          </a:p>
        </p:txBody>
      </p:sp>
      <p:graphicFrame>
        <p:nvGraphicFramePr>
          <p:cNvPr id="4" name="Content Placeholder 21" descr="Two equations along with their net value are shown. The first equation reads: 0.6 0 2 2 6 times 68.5 2 5 7 Dalton (u) equals 41.2 7 0 Dalton (u). The second equation reads: 0.3 9 7 7 4 times 70.9 4 2 9 Dalton (u) equals 28.2 1 7 Dalton (u). The net value reads: 69.4 8 7 Dalton (u).">
            <a:extLst>
              <a:ext uri="{FF2B5EF4-FFF2-40B4-BE49-F238E27FC236}">
                <a16:creationId xmlns:a16="http://schemas.microsoft.com/office/drawing/2014/main" id="{00077C95-18D0-83EA-0EC0-34712162CF2B}"/>
              </a:ext>
            </a:extLst>
          </p:cNvPr>
          <p:cNvGraphicFramePr>
            <a:graphicFrameLocks noChangeAspect="1"/>
          </p:cNvGraphicFramePr>
          <p:nvPr>
            <p:extLst>
              <p:ext uri="{D42A27DB-BD31-4B8C-83A1-F6EECF244321}">
                <p14:modId xmlns:p14="http://schemas.microsoft.com/office/powerpoint/2010/main" val="2606689724"/>
              </p:ext>
            </p:extLst>
          </p:nvPr>
        </p:nvGraphicFramePr>
        <p:xfrm>
          <a:off x="3650479" y="4267363"/>
          <a:ext cx="4121921" cy="1270999"/>
        </p:xfrm>
        <a:graphic>
          <a:graphicData uri="http://schemas.openxmlformats.org/presentationml/2006/ole">
            <mc:AlternateContent xmlns:mc="http://schemas.openxmlformats.org/markup-compatibility/2006">
              <mc:Choice xmlns:v="urn:schemas-microsoft-com:vml" Requires="v">
                <p:oleObj name="Equation" r:id="rId2" imgW="2057400" imgH="634680" progId="Equation.DSMT4">
                  <p:embed/>
                </p:oleObj>
              </mc:Choice>
              <mc:Fallback>
                <p:oleObj name="Equation" r:id="rId2" imgW="2057400" imgH="634680" progId="Equation.DSMT4">
                  <p:embed/>
                  <p:pic>
                    <p:nvPicPr>
                      <p:cNvPr id="14" name="Content Placeholder 21" descr="Two equations along with their net value are shown. The first equation reads: 0.6 0 2 2 6 times 68.5 2 5 7 Dalton (u) equals 41.2 7 0 Dalton (u). The second equation reads: 0.3 9 7 7 4 times 70.9 4 2 9 Dalton (u) equals 28.2 1 7 Dalton (u). The net value reads: 69.4 8 7 Dalton (u)."/>
                      <p:cNvPicPr/>
                      <p:nvPr/>
                    </p:nvPicPr>
                    <p:blipFill>
                      <a:blip r:embed="rId3"/>
                      <a:stretch>
                        <a:fillRect/>
                      </a:stretch>
                    </p:blipFill>
                    <p:spPr>
                      <a:xfrm>
                        <a:off x="3650479" y="4267363"/>
                        <a:ext cx="4121921" cy="1270999"/>
                      </a:xfrm>
                      <a:prstGeom prst="rect">
                        <a:avLst/>
                      </a:prstGeom>
                    </p:spPr>
                  </p:pic>
                </p:oleObj>
              </mc:Fallback>
            </mc:AlternateContent>
          </a:graphicData>
        </a:graphic>
      </p:graphicFrame>
      <p:sp>
        <p:nvSpPr>
          <p:cNvPr id="7" name="TextBox 6">
            <a:extLst>
              <a:ext uri="{FF2B5EF4-FFF2-40B4-BE49-F238E27FC236}">
                <a16:creationId xmlns:a16="http://schemas.microsoft.com/office/drawing/2014/main" id="{F089ABF5-440E-EBBD-4DBC-99104AD203FB}"/>
              </a:ext>
            </a:extLst>
          </p:cNvPr>
          <p:cNvSpPr txBox="1"/>
          <p:nvPr/>
        </p:nvSpPr>
        <p:spPr>
          <a:xfrm>
            <a:off x="6553200" y="829670"/>
            <a:ext cx="1579278" cy="461665"/>
          </a:xfrm>
          <a:prstGeom prst="rect">
            <a:avLst/>
          </a:prstGeom>
          <a:noFill/>
        </p:spPr>
        <p:txBody>
          <a:bodyPr wrap="none" rtlCol="0">
            <a:spAutoFit/>
          </a:bodyPr>
          <a:lstStyle/>
          <a:p>
            <a:r>
              <a:rPr lang="en-EG" sz="2400" b="1" dirty="0">
                <a:solidFill>
                  <a:srgbClr val="C00000"/>
                </a:solidFill>
                <a:latin typeface="Times New Roman" panose="02020603050405020304" pitchFamily="18" charset="0"/>
                <a:cs typeface="Times New Roman" panose="02020603050405020304" pitchFamily="18" charset="0"/>
              </a:rPr>
              <a:t>Answer: E</a:t>
            </a:r>
          </a:p>
        </p:txBody>
      </p:sp>
    </p:spTree>
    <p:extLst>
      <p:ext uri="{BB962C8B-B14F-4D97-AF65-F5344CB8AC3E}">
        <p14:creationId xmlns:p14="http://schemas.microsoft.com/office/powerpoint/2010/main" val="362083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0"/>
            <a:ext cx="8534400" cy="676594"/>
          </a:xfrm>
        </p:spPr>
        <p:txBody>
          <a:bodyPr>
            <a:normAutofit/>
          </a:bodyPr>
          <a:lstStyle/>
          <a:p>
            <a:r>
              <a:rPr lang="en-US" dirty="0">
                <a:latin typeface="Times New Roman" panose="02020603050405020304" pitchFamily="18" charset="0"/>
                <a:cs typeface="Times New Roman" panose="02020603050405020304" pitchFamily="18" charset="0"/>
              </a:rPr>
              <a:t>Periodic Table</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600200"/>
            <a:ext cx="8534400" cy="381000"/>
          </a:xfrm>
        </p:spPr>
        <p:txBody>
          <a:bodyPr/>
          <a:lstStyle/>
          <a:p>
            <a:pPr marL="291600" lvl="1" indent="-291600">
              <a:spcBef>
                <a:spcPts val="1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Summarizes periodic properties of elements</a:t>
            </a:r>
          </a:p>
        </p:txBody>
      </p:sp>
      <p:sp>
        <p:nvSpPr>
          <p:cNvPr id="6" name="Content Placeholder 5"/>
          <p:cNvSpPr>
            <a:spLocks noGrp="1"/>
          </p:cNvSpPr>
          <p:nvPr>
            <p:ph sz="quarter" idx="17"/>
          </p:nvPr>
        </p:nvSpPr>
        <p:spPr>
          <a:xfrm>
            <a:off x="304800" y="2057400"/>
            <a:ext cx="8534400" cy="404944"/>
          </a:xfrm>
        </p:spPr>
        <p:txBody>
          <a:bodyPr/>
          <a:lstStyle/>
          <a:p>
            <a:pPr>
              <a:buClr>
                <a:schemeClr val="accent2"/>
              </a:buClr>
            </a:pPr>
            <a:r>
              <a:rPr lang="en-US" sz="2400" b="1" dirty="0">
                <a:solidFill>
                  <a:srgbClr val="000099"/>
                </a:solidFill>
                <a:latin typeface="Times New Roman" panose="02020603050405020304" pitchFamily="18" charset="0"/>
                <a:cs typeface="Times New Roman" panose="02020603050405020304" pitchFamily="18" charset="0"/>
              </a:rPr>
              <a:t>Early Versions of Periodic Tables</a:t>
            </a:r>
            <a:endParaRPr lang="en-IN"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304800" y="2514600"/>
            <a:ext cx="8534400" cy="380678"/>
          </a:xfrm>
        </p:spPr>
        <p:txBody>
          <a:bodyPr/>
          <a:lstStyle/>
          <a:p>
            <a:pPr marL="291600" lvl="1" indent="-291600">
              <a:spcBef>
                <a:spcPts val="1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Arranged by increasing </a:t>
            </a:r>
            <a:r>
              <a:rPr lang="en-US" b="1" dirty="0">
                <a:latin typeface="Times New Roman" panose="02020603050405020304" pitchFamily="18" charset="0"/>
                <a:ea typeface="Tahoma" pitchFamily="1" charset="0"/>
                <a:cs typeface="Times New Roman" panose="02020603050405020304" pitchFamily="18" charset="0"/>
              </a:rPr>
              <a:t>atomic mass</a:t>
            </a:r>
          </a:p>
        </p:txBody>
      </p:sp>
      <p:sp>
        <p:nvSpPr>
          <p:cNvPr id="8" name="Content Placeholder 7"/>
          <p:cNvSpPr>
            <a:spLocks noGrp="1"/>
          </p:cNvSpPr>
          <p:nvPr>
            <p:ph sz="quarter" idx="19"/>
          </p:nvPr>
        </p:nvSpPr>
        <p:spPr>
          <a:xfrm>
            <a:off x="304800" y="2929464"/>
            <a:ext cx="8534400" cy="364069"/>
          </a:xfrm>
        </p:spPr>
        <p:txBody>
          <a:bodyPr/>
          <a:lstStyle/>
          <a:p>
            <a:pPr marL="291600" lvl="1" indent="-291600">
              <a:spcBef>
                <a:spcPts val="1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Mendeleev (Russian) and Meyer (German) in 1869</a:t>
            </a:r>
          </a:p>
        </p:txBody>
      </p:sp>
      <p:sp>
        <p:nvSpPr>
          <p:cNvPr id="9" name="Content Placeholder 8"/>
          <p:cNvSpPr>
            <a:spLocks noGrp="1"/>
          </p:cNvSpPr>
          <p:nvPr>
            <p:ph sz="quarter" idx="20"/>
          </p:nvPr>
        </p:nvSpPr>
        <p:spPr>
          <a:xfrm>
            <a:off x="304800" y="3275772"/>
            <a:ext cx="8534400" cy="390737"/>
          </a:xfrm>
        </p:spPr>
        <p:txBody>
          <a:bodyPr/>
          <a:lstStyle/>
          <a:p>
            <a:pPr marL="291600" lvl="1" indent="-291600">
              <a:spcBef>
                <a:spcPts val="1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Noted repeating (periodic) properties</a:t>
            </a:r>
          </a:p>
        </p:txBody>
      </p:sp>
      <p:sp>
        <p:nvSpPr>
          <p:cNvPr id="10" name="Content Placeholder 9"/>
          <p:cNvSpPr>
            <a:spLocks noGrp="1"/>
          </p:cNvSpPr>
          <p:nvPr>
            <p:ph sz="quarter" idx="21"/>
          </p:nvPr>
        </p:nvSpPr>
        <p:spPr>
          <a:xfrm>
            <a:off x="304800" y="3648749"/>
            <a:ext cx="8534400" cy="381000"/>
          </a:xfrm>
        </p:spPr>
        <p:txBody>
          <a:bodyPr/>
          <a:lstStyle/>
          <a:p>
            <a:pPr>
              <a:buClr>
                <a:schemeClr val="accent2"/>
              </a:buClr>
            </a:pPr>
            <a:r>
              <a:rPr lang="en-US" b="1" dirty="0">
                <a:solidFill>
                  <a:srgbClr val="800000"/>
                </a:solidFill>
                <a:latin typeface="Times New Roman" panose="02020603050405020304" pitchFamily="18" charset="0"/>
                <a:cs typeface="Times New Roman" panose="02020603050405020304" pitchFamily="18" charset="0"/>
              </a:rPr>
              <a:t>Modern Periodic Table</a:t>
            </a:r>
            <a:endParaRPr lang="en-US" dirty="0">
              <a:solidFill>
                <a:srgbClr val="800000"/>
              </a:solidFill>
              <a:latin typeface="Times New Roman" panose="02020603050405020304" pitchFamily="18" charset="0"/>
              <a:cs typeface="Times New Roman" panose="02020603050405020304" pitchFamily="18" charset="0"/>
            </a:endParaRPr>
          </a:p>
        </p:txBody>
      </p:sp>
      <p:sp>
        <p:nvSpPr>
          <p:cNvPr id="11" name="Content Placeholder 10"/>
          <p:cNvSpPr>
            <a:spLocks noGrp="1"/>
          </p:cNvSpPr>
          <p:nvPr>
            <p:ph sz="quarter" idx="22"/>
          </p:nvPr>
        </p:nvSpPr>
        <p:spPr>
          <a:xfrm>
            <a:off x="304800" y="4055534"/>
            <a:ext cx="8534400" cy="398702"/>
          </a:xfrm>
        </p:spPr>
        <p:txBody>
          <a:bodyPr/>
          <a:lstStyle/>
          <a:p>
            <a:pPr marL="291600" lvl="1" indent="-291600">
              <a:spcBef>
                <a:spcPts val="1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Arranged by increasing </a:t>
            </a:r>
            <a:r>
              <a:rPr lang="en-US" b="1" dirty="0">
                <a:latin typeface="Times New Roman" panose="02020603050405020304" pitchFamily="18" charset="0"/>
                <a:ea typeface="Tahoma" pitchFamily="1" charset="0"/>
                <a:cs typeface="Times New Roman" panose="02020603050405020304" pitchFamily="18" charset="0"/>
              </a:rPr>
              <a:t>atomic number (</a:t>
            </a:r>
            <a:r>
              <a:rPr lang="en-US" b="1" i="1" dirty="0">
                <a:latin typeface="Times New Roman" panose="02020603050405020304" pitchFamily="18" charset="0"/>
                <a:ea typeface="Tahoma" pitchFamily="1" charset="0"/>
                <a:cs typeface="Times New Roman" panose="02020603050405020304" pitchFamily="18" charset="0"/>
              </a:rPr>
              <a:t>Z</a:t>
            </a:r>
            <a:r>
              <a:rPr lang="en-US" sz="1500" b="1" i="1" dirty="0">
                <a:latin typeface="Times New Roman" panose="02020603050405020304" pitchFamily="18" charset="0"/>
                <a:ea typeface="Tahoma" pitchFamily="1" charset="0"/>
                <a:cs typeface="Times New Roman" panose="02020603050405020304" pitchFamily="18" charset="0"/>
              </a:rPr>
              <a:t> </a:t>
            </a:r>
            <a:r>
              <a:rPr lang="en-US" b="1" dirty="0">
                <a:latin typeface="Times New Roman" panose="02020603050405020304" pitchFamily="18" charset="0"/>
                <a:ea typeface="Tahoma" pitchFamily="1" charset="0"/>
                <a:cs typeface="Times New Roman" panose="02020603050405020304" pitchFamily="18" charset="0"/>
              </a:rPr>
              <a:t>)</a:t>
            </a:r>
            <a:r>
              <a:rPr lang="en-US" dirty="0">
                <a:latin typeface="Times New Roman" panose="02020603050405020304" pitchFamily="18" charset="0"/>
                <a:ea typeface="Tahoma" pitchFamily="1" charset="0"/>
                <a:cs typeface="Times New Roman" panose="02020603050405020304" pitchFamily="18" charset="0"/>
              </a:rPr>
              <a:t>:</a:t>
            </a:r>
          </a:p>
        </p:txBody>
      </p:sp>
      <p:sp>
        <p:nvSpPr>
          <p:cNvPr id="12" name="Content Placeholder 11"/>
          <p:cNvSpPr>
            <a:spLocks noGrp="1"/>
          </p:cNvSpPr>
          <p:nvPr>
            <p:ph sz="quarter" idx="23"/>
          </p:nvPr>
        </p:nvSpPr>
        <p:spPr>
          <a:xfrm>
            <a:off x="304800" y="4454236"/>
            <a:ext cx="8534400" cy="381000"/>
          </a:xfrm>
        </p:spPr>
        <p:txBody>
          <a:bodyPr/>
          <a:lstStyle/>
          <a:p>
            <a:pPr marL="291600" lvl="1" indent="-291600">
              <a:spcBef>
                <a:spcPts val="1000"/>
              </a:spcBef>
              <a:buClr>
                <a:schemeClr val="accent2"/>
              </a:buClr>
              <a:buFont typeface="Arial" panose="020B0604020202020204" pitchFamily="34" charset="0"/>
              <a:buChar char="•"/>
            </a:pPr>
            <a:r>
              <a:rPr lang="en-US" b="1" dirty="0">
                <a:latin typeface="Times New Roman" panose="02020603050405020304" pitchFamily="18" charset="0"/>
                <a:ea typeface="Tahoma" pitchFamily="1" charset="0"/>
                <a:cs typeface="Times New Roman" panose="02020603050405020304" pitchFamily="18" charset="0"/>
              </a:rPr>
              <a:t>Rows</a:t>
            </a:r>
            <a:r>
              <a:rPr lang="en-US" dirty="0">
                <a:latin typeface="Times New Roman" panose="02020603050405020304" pitchFamily="18" charset="0"/>
                <a:ea typeface="Tahoma" pitchFamily="1" charset="0"/>
                <a:cs typeface="Times New Roman" panose="02020603050405020304" pitchFamily="18" charset="0"/>
              </a:rPr>
              <a:t> called </a:t>
            </a:r>
            <a:r>
              <a:rPr lang="en-US" b="1" dirty="0">
                <a:latin typeface="Times New Roman" panose="02020603050405020304" pitchFamily="18" charset="0"/>
                <a:ea typeface="Tahoma" pitchFamily="1" charset="0"/>
                <a:cs typeface="Times New Roman" panose="02020603050405020304" pitchFamily="18" charset="0"/>
              </a:rPr>
              <a:t>periods</a:t>
            </a:r>
          </a:p>
        </p:txBody>
      </p:sp>
      <p:sp>
        <p:nvSpPr>
          <p:cNvPr id="13" name="Content Placeholder 12"/>
          <p:cNvSpPr>
            <a:spLocks noGrp="1"/>
          </p:cNvSpPr>
          <p:nvPr>
            <p:ph sz="quarter" idx="24"/>
          </p:nvPr>
        </p:nvSpPr>
        <p:spPr>
          <a:xfrm>
            <a:off x="304800" y="4835236"/>
            <a:ext cx="8534400" cy="398702"/>
          </a:xfrm>
        </p:spPr>
        <p:txBody>
          <a:bodyPr/>
          <a:lstStyle/>
          <a:p>
            <a:pPr marL="291600" lvl="1" indent="-291600">
              <a:spcBef>
                <a:spcPts val="1000"/>
              </a:spcBef>
              <a:buClr>
                <a:schemeClr val="accent2"/>
              </a:buClr>
              <a:buFont typeface="Arial" panose="020B0604020202020204" pitchFamily="34" charset="0"/>
              <a:buChar char="•"/>
            </a:pPr>
            <a:r>
              <a:rPr lang="en-US" b="1" dirty="0">
                <a:latin typeface="Times New Roman" panose="02020603050405020304" pitchFamily="18" charset="0"/>
                <a:ea typeface="Tahoma" pitchFamily="1" charset="0"/>
                <a:cs typeface="Times New Roman" panose="02020603050405020304" pitchFamily="18" charset="0"/>
              </a:rPr>
              <a:t>Columns</a:t>
            </a:r>
            <a:r>
              <a:rPr lang="en-US" dirty="0">
                <a:latin typeface="Times New Roman" panose="02020603050405020304" pitchFamily="18" charset="0"/>
                <a:ea typeface="Tahoma" pitchFamily="1" charset="0"/>
                <a:cs typeface="Times New Roman" panose="02020603050405020304" pitchFamily="18" charset="0"/>
              </a:rPr>
              <a:t> called </a:t>
            </a:r>
            <a:r>
              <a:rPr lang="en-US" b="1" dirty="0">
                <a:latin typeface="Times New Roman" panose="02020603050405020304" pitchFamily="18" charset="0"/>
                <a:ea typeface="Tahoma" pitchFamily="1" charset="0"/>
                <a:cs typeface="Times New Roman" panose="02020603050405020304" pitchFamily="18" charset="0"/>
              </a:rPr>
              <a:t>groups </a:t>
            </a:r>
            <a:r>
              <a:rPr lang="en-US" dirty="0">
                <a:latin typeface="Times New Roman" panose="02020603050405020304" pitchFamily="18" charset="0"/>
                <a:ea typeface="Tahoma" pitchFamily="1" charset="0"/>
                <a:cs typeface="Times New Roman" panose="02020603050405020304" pitchFamily="18" charset="0"/>
              </a:rPr>
              <a:t>or</a:t>
            </a:r>
            <a:r>
              <a:rPr lang="en-US" b="1" dirty="0">
                <a:latin typeface="Times New Roman" panose="02020603050405020304" pitchFamily="18" charset="0"/>
                <a:ea typeface="Tahoma" pitchFamily="1" charset="0"/>
                <a:cs typeface="Times New Roman" panose="02020603050405020304" pitchFamily="18" charset="0"/>
              </a:rPr>
              <a:t> families</a:t>
            </a:r>
            <a:endParaRPr lang="en-US" dirty="0">
              <a:latin typeface="Times New Roman" panose="02020603050405020304" pitchFamily="18" charset="0"/>
              <a:ea typeface="Tahoma" pitchFamily="1" charset="0"/>
              <a:cs typeface="Times New Roman" panose="02020603050405020304" pitchFamily="18" charset="0"/>
            </a:endParaRPr>
          </a:p>
        </p:txBody>
      </p:sp>
      <p:sp>
        <p:nvSpPr>
          <p:cNvPr id="14" name="Content Placeholder 13"/>
          <p:cNvSpPr>
            <a:spLocks noGrp="1"/>
          </p:cNvSpPr>
          <p:nvPr>
            <p:ph sz="quarter" idx="25"/>
          </p:nvPr>
        </p:nvSpPr>
        <p:spPr/>
        <p:txBody>
          <a:bodyPr/>
          <a:lstStyle/>
          <a:p>
            <a:pPr marL="622800" lvl="2"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Identified by numbers</a:t>
            </a:r>
          </a:p>
        </p:txBody>
      </p:sp>
      <p:sp>
        <p:nvSpPr>
          <p:cNvPr id="15" name="Content Placeholder 14"/>
          <p:cNvSpPr>
            <a:spLocks noGrp="1"/>
          </p:cNvSpPr>
          <p:nvPr>
            <p:ph sz="quarter" idx="26"/>
          </p:nvPr>
        </p:nvSpPr>
        <p:spPr>
          <a:xfrm>
            <a:off x="304800" y="5587579"/>
            <a:ext cx="3962400" cy="314876"/>
          </a:xfrm>
        </p:spPr>
        <p:txBody>
          <a:bodyPr/>
          <a:lstStyle/>
          <a:p>
            <a:pPr marL="622800" lvl="2"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1 – 18 standard international</a:t>
            </a:r>
          </a:p>
        </p:txBody>
      </p:sp>
      <p:sp>
        <p:nvSpPr>
          <p:cNvPr id="16" name="Content Placeholder 15"/>
          <p:cNvSpPr>
            <a:spLocks noGrp="1"/>
          </p:cNvSpPr>
          <p:nvPr>
            <p:ph sz="quarter" idx="27"/>
          </p:nvPr>
        </p:nvSpPr>
        <p:spPr>
          <a:xfrm>
            <a:off x="304800" y="5955031"/>
            <a:ext cx="7391400" cy="314876"/>
          </a:xfrm>
        </p:spPr>
        <p:txBody>
          <a:bodyPr/>
          <a:lstStyle/>
          <a:p>
            <a:pPr marL="622800" lvl="2"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1A – 8A longer columns and 1B – 8B shorter columns</a:t>
            </a:r>
          </a:p>
        </p:txBody>
      </p:sp>
    </p:spTree>
    <p:extLst>
      <p:ext uri="{BB962C8B-B14F-4D97-AF65-F5344CB8AC3E}">
        <p14:creationId xmlns:p14="http://schemas.microsoft.com/office/powerpoint/2010/main" val="22528172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cs typeface="Times New Roman" panose="02020603050405020304" pitchFamily="18" charset="0"/>
              </a:rPr>
              <a:t>Modern Periodic Table</a:t>
            </a:r>
            <a:endParaRPr lang="en-IN" b="0"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6"/>
          </p:nvPr>
        </p:nvSpPr>
        <p:spPr>
          <a:xfrm>
            <a:off x="304800" y="1524000"/>
            <a:ext cx="8610600" cy="431813"/>
          </a:xfrm>
        </p:spPr>
        <p:txBody>
          <a:bodyPr/>
          <a:lstStyle/>
          <a:p>
            <a:pPr>
              <a:buClr>
                <a:schemeClr val="accent2"/>
              </a:buClr>
            </a:pPr>
            <a:r>
              <a:rPr lang="en-US" b="1" dirty="0"/>
              <a:t>with group labels and chemical families identified</a:t>
            </a:r>
            <a:endParaRPr lang="en-IN" dirty="0">
              <a:latin typeface="Times New Roman" panose="02020603050405020304" pitchFamily="18" charset="0"/>
              <a:cs typeface="Times New Roman" panose="02020603050405020304" pitchFamily="18" charset="0"/>
            </a:endParaRPr>
          </a:p>
        </p:txBody>
      </p:sp>
      <p:pic>
        <p:nvPicPr>
          <p:cNvPr id="12" name="Picture 6" descr="The figure shows the periodic table of elements. The elements are arranged in seven rows labeled periods and eighteen columns. For each element its atomic number and atomic mass is listed. The first column is marked group 1 A. The elements in the first column except hydrogen are the alkali metals. The elements in group 1 A are H with atomic number 1 and atomic mass 1.008, L i with atomic number 3 and atomic mass 6.941, N a with atomic number 11 and atomic mass 22.99, K with atomic number 19 and atomic mass 39.10, R b with atomic number 37 and atomic mass 85.47, C s with atomic number 55 and atomic mass 132.91 and F r with atomic number 87 and atomic mass 223. The second column is marked group 2 A. The elements in the second column are the alkaline earth metals. The elements in group 2 A are B e with atomic number 4 and atomic mass 9.012, M g with atomic number 12 and atomic mass 24.31, C a with atomic number 20 and atomic mass 40.08, S r with atomic number 38 and atomic mass 87.62, B a with atomic number 56 and atomic mass 137.33 and R a with atomic number 88 and atomic mass 226. The third column is marked group 3 B. The elements of the third column are S c with atomic number 21 and atomic mass 44.96, Y with atomic number 39 and atomic mass 88.91, L a with atomic number 57 and atomic mass 138.91 and A c with atomic number 89 and atomic mass 227. The fourth column is marked group 4 B. The elements of the fourth column are T i with atomic number 22 and atomic mass 47.87, Z r with atomic number 40 and atomic mass 91.22, H f with atomic number 72 and atomic mass 178.49 and R f with atomic number 104 and atomic mass 267. The fifth column is marked group 5 B. The elements in the fifth column are V with atomic number 23 and atomic mass 50.94, N b with atomic number 41 and atomic mass 92.91, T a with atomic number 73 and atomic mass 180.95 and D b with atomic number 105 and atomic mass 268. The sixth column is marked group 6 B. The elements in the sixth column are C r with atomic number 24 and atomic mass 52.00, M o with atomic number 42 and atomic mass 95.96, W with atomic number 74 and atomic mass 183.84 and S g with atomic number 106 and atomic mass 271. The seventh column is marked group 7 B. The elements in the seventh column are M n with atomic number 25 and atomic mass 54.94, T c with atomic number 43 and atomic mass 98, R e with atomic number 75 and atomic mass 186.21 and B h with atomic number 107 and atomic mass 272. Columns 8, 9 and 10 constitute group 8 B. The elements in the eighth column are F e with atomic number 26 and atomic mass 55.85, R u with atomic number 44 and atomic mass 101.07, O s with atomic number 76 and atomic mass 190.23 and H s with atomic number 108 and atomic mass 270. The elements in the ninth column are C o with atomic number 26 and atomic mass 58.93, R h with atomic number 45 and atomic mass 102.91, I r with atomic number 77 and atomic mass 192.22 and M t with atomic number 109 and atomic mass 276. The elements in the tenth column are N i with atomic number 28 and atomic mass 58.69, P d with atomic number 46 and 46 and atomic mass 106.42, P t with atomic number 78 and atomic mass 195.08 and D s with atomic number 110 and atomic mass 281. The eleventh column is marked group 1 B. The elements in the eleventh column are C u with atomic number 29 and atomic mass 63.55, A g with atomic number 47 and atomic mass 107.87, A u with atomic number 79 and atomic mass 196.97 and R g with atomic number 111 and atomic mass 280. The twelfth column is marked group 2 B. The elements in the twelfth column are Z n with atomic number 30 and atomic mass 65.38, C d with atomic number 48 and atomic mass 112.41, H g with atomic number 80 and atomic mass 200.59 and C n with atomic number 112 and atomic mass 285. The thirteenth column is marked group 3 A. The elements in the thirteenth column are B with atomic number 5 and atomic mass 10.81, A l with atomic number 13 and atomic mass 26.98, G a with atomic number 31 and atomic mass 69.72, I n with atomic number 49 and atomic mass 114.82, T l with atomic number 81 and atomic mass 204.38 and U u t with atomic number 113 and atomic mass 284. The fourteenth column is marked group 4 A. The elements in the fourteenth column are C with atomic number 6 and atomic mass 12.01, S i with atomic number 14 and atomic mass 28.09, G e with atomic number 32 and atomic mass 72.64, S n with atomic number 50 and atomic mass 118.71, P b with atomic number 82 and atomic mass 207.2 and F l with atomic number 114 and atomic mass 289. The fifteenth column is marked group 5 A. The elements of the fifteenth column are N with atomic number 7 and atomic mass 14.01, P with atomic number 15 and atomic mass 30.97, A s with atomic number 33 and atomic mass 74.92, S b with atomic number 51 and atomic mass 121.76, B i with atomic number 83 and atomic mass 208.98 and U u p with atomic number 115 and atomic mass 288. The sixteenth column is marked group 6 A. The elements in the sixteenth column are O with atomic number 8 and atomic mass 16, S with atomic number 16 and atomic mass 32.06, S e with atomic number 34 and atomic mass 78.96, T e with atomic number 52 and atomic mass 127.60, P o with atomic number 84 and atomic mass 209 and L v with atomic number 116 and atomic mass 293. The seventeenth column is marked group 7 A. The elements in group 7 A are the halogens. The elements in the seventeenth column are F with atomic number 9 and atomic mass 19, C l with atomic number 17 and atomic mass 35.45, B r with atomic number 35 and atomic mass 79.90, I with atomic number 53 and atomic mass 126.90, A t with atomic number 85 and atomic mass 210 and U u s with atomic number 117 and atomic mass 294. The eighteenth column is marked group 8 A. The elements in group 8 A are the noble gases. The elements in the eighteenth column are H e with atomic number 2 and atomic mass 4.003, N e with atomic number 10 and atomic mass 20.18, A r with atomic number 18 and atomic mass 39.95, K r with atomic number 36 and atomic mass 83.80, X e with atomic number 54 and atomic mass 131.29, R n with atomic number 86 and atomic mass 222 and U u o with atomic number 118 and atomic mass 294. The lanthanides and the actinides are shown as two separate rows below the periodic table. The lanthanides are C e with atomic number 58 and atomic mass 140.12, P r with atomic number 59 and atomic mass 140.91, N d with atomic number 60 and atomic mass 144.24, P m with atomic number 61 and atomic mass 145, S m with atomic number 62 and atomic mass 150.36, E u with atomic number 63 and atomic mass 151.96, G d with atomic number 64 and atomic mass 157.25, T b with atomic number 65 and atomic mass 158.93, D y with atomic number 66 and atomic mass 162.50, H o with atomic number 67 and atomic mass 164.93, E r with atomic number 68 and atomic mass 167.26, T m with atomic number 69 and atomic mass 168.93, Y b with atomic number 70 and atomic mass 173.05 and L u with atomic number 71 and atomic mass 174.97. The actinides are T h with atomic number 90 and atomic mass 232.04, P a with atomic number 91 and atomic mass 231.04, U with atomic number 92 and atomic mass 238.03, N p with atomic number 93 and atomic mass 237, P u with atomic number 94 and atomic mass 244, A m with atomic number 95 and atomic mass 243, C m with atomic number 96 and atomic mass 247, C f with atomic number 98 and atomic mass 251, E s with atomic number 99 and atomic mass 252, F m with atomic number 100 and atomic mass 257, M d with atomic number 101 and atomic mass 258, N o with atomic number 102 and atomic mass 259 and L r with atomic number 103 and atomic mass 262.&#10;"/>
          <p:cNvPicPr>
            <a:picLocks noGrp="1" noChangeAspect="1"/>
          </p:cNvPicPr>
          <p:nvPr>
            <p:ph sz="quarter" idx="17"/>
          </p:nvPr>
        </p:nvPicPr>
        <p:blipFill>
          <a:blip r:embed="rId2"/>
          <a:srcRect/>
          <a:stretch>
            <a:fillRect/>
          </a:stretch>
        </p:blipFill>
        <p:spPr bwMode="auto">
          <a:xfrm>
            <a:off x="1447800" y="2057400"/>
            <a:ext cx="6214047" cy="3746189"/>
          </a:xfrm>
          <a:prstGeom prst="rect">
            <a:avLst/>
          </a:prstGeom>
          <a:noFill/>
          <a:ln w="9525">
            <a:noFill/>
            <a:miter lim="800000"/>
            <a:headEnd/>
            <a:tailEnd/>
          </a:ln>
        </p:spPr>
      </p:pic>
      <p:sp>
        <p:nvSpPr>
          <p:cNvPr id="10" name="Content Placeholder 9"/>
          <p:cNvSpPr>
            <a:spLocks noGrp="1"/>
          </p:cNvSpPr>
          <p:nvPr>
            <p:ph sz="quarter" idx="18"/>
          </p:nvPr>
        </p:nvSpPr>
        <p:spPr>
          <a:xfrm>
            <a:off x="304800" y="5918846"/>
            <a:ext cx="8534400" cy="329554"/>
          </a:xfrm>
        </p:spPr>
        <p:txBody>
          <a:bodyPr/>
          <a:lstStyle/>
          <a:p>
            <a:r>
              <a:rPr lang="en-US" sz="2000" b="1" dirty="0"/>
              <a:t>Note: Placement of elements 58 – 71 and 90 – 103 saves space</a:t>
            </a:r>
            <a:endParaRPr lang="en-IN" sz="2000" dirty="0"/>
          </a:p>
        </p:txBody>
      </p:sp>
    </p:spTree>
    <p:extLst>
      <p:ext uri="{BB962C8B-B14F-4D97-AF65-F5344CB8AC3E}">
        <p14:creationId xmlns:p14="http://schemas.microsoft.com/office/powerpoint/2010/main" val="3659790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C10FB5-9DD2-4528-9F3F-FC1DB65EDD1A}"/>
              </a:ext>
            </a:extLst>
          </p:cNvPr>
          <p:cNvSpPr>
            <a:spLocks noGrp="1"/>
          </p:cNvSpPr>
          <p:nvPr>
            <p:ph sz="quarter" idx="16"/>
          </p:nvPr>
        </p:nvSpPr>
        <p:spPr>
          <a:xfrm>
            <a:off x="292100" y="1104778"/>
            <a:ext cx="8534400" cy="758587"/>
          </a:xfrm>
        </p:spPr>
        <p:txBody>
          <a:bodyPr/>
          <a:lstStyle/>
          <a:p>
            <a:r>
              <a:rPr lang="en-US" sz="2400" dirty="0"/>
              <a:t>The eight tall columns are called </a:t>
            </a:r>
            <a:r>
              <a:rPr lang="en-US" sz="2400" dirty="0">
                <a:solidFill>
                  <a:schemeClr val="accent2"/>
                </a:solidFill>
              </a:rPr>
              <a:t>representative elements</a:t>
            </a:r>
            <a:r>
              <a:rPr lang="en-US" sz="2400" dirty="0"/>
              <a:t>, or main group elements.</a:t>
            </a:r>
          </a:p>
        </p:txBody>
      </p:sp>
      <p:pic>
        <p:nvPicPr>
          <p:cNvPr id="8" name="Content Placeholder 7" descr="An image of the Periodic Table with 6 distinct groups. The Periodic Table contains 18 columns, with 8 tall columns called representative elements, or main group elements, 2 at the beginning and 6 at the end. The table has 7 rows, with only the bottom 4 running across every column. Columns 1 and 18 are 7 rows tall. Columns 2 and 13 through 17 are 6 rows tall. Columns 3 through 12 are 4 rows tall. The columns are organized in the following groups, from left to right. Column 1. 1 A, Alkali metals. Column 2. 2 A, Alkaline Earth Metals. Columns 3 through 12. Transition Metals. Columns 13 through 16. 3 A through 6 A, blank. Column 17. 7 A, Halogens. Column 18. 8 A, Noble gases.&#10;">
            <a:extLst>
              <a:ext uri="{FF2B5EF4-FFF2-40B4-BE49-F238E27FC236}">
                <a16:creationId xmlns:a16="http://schemas.microsoft.com/office/drawing/2014/main" id="{CC2D47F6-4BDD-4DF0-8BB1-F77FE72D511E}"/>
              </a:ext>
            </a:extLst>
          </p:cNvPr>
          <p:cNvPicPr>
            <a:picLocks noGrp="1" noChangeAspect="1"/>
          </p:cNvPicPr>
          <p:nvPr>
            <p:ph sz="quarter" idx="17"/>
          </p:nvPr>
        </p:nvPicPr>
        <p:blipFill>
          <a:blip r:embed="rId2"/>
          <a:stretch>
            <a:fillRect/>
          </a:stretch>
        </p:blipFill>
        <p:spPr>
          <a:xfrm>
            <a:off x="1380422" y="2184579"/>
            <a:ext cx="6383156" cy="2797357"/>
          </a:xfrm>
          <a:prstGeom prst="rect">
            <a:avLst/>
          </a:prstGeom>
        </p:spPr>
      </p:pic>
      <p:sp>
        <p:nvSpPr>
          <p:cNvPr id="5" name="Content Placeholder 4">
            <a:extLst>
              <a:ext uri="{FF2B5EF4-FFF2-40B4-BE49-F238E27FC236}">
                <a16:creationId xmlns:a16="http://schemas.microsoft.com/office/drawing/2014/main" id="{BF11CCF8-0282-4073-B95D-40A22354A81E}"/>
              </a:ext>
            </a:extLst>
          </p:cNvPr>
          <p:cNvSpPr>
            <a:spLocks noGrp="1"/>
          </p:cNvSpPr>
          <p:nvPr>
            <p:ph sz="quarter" idx="18"/>
          </p:nvPr>
        </p:nvSpPr>
        <p:spPr>
          <a:xfrm>
            <a:off x="304800" y="5509865"/>
            <a:ext cx="8534400" cy="694665"/>
          </a:xfrm>
        </p:spPr>
        <p:txBody>
          <a:bodyPr/>
          <a:lstStyle/>
          <a:p>
            <a:r>
              <a:rPr lang="en-US" sz="2400" dirty="0"/>
              <a:t>The elements in the center are called the </a:t>
            </a:r>
            <a:r>
              <a:rPr lang="en-US" sz="2400" dirty="0">
                <a:solidFill>
                  <a:schemeClr val="accent1"/>
                </a:solidFill>
              </a:rPr>
              <a:t>transition metals</a:t>
            </a:r>
            <a:r>
              <a:rPr lang="en-US" sz="2400" dirty="0"/>
              <a:t>. These are shown in green.</a:t>
            </a:r>
          </a:p>
        </p:txBody>
      </p:sp>
      <p:sp>
        <p:nvSpPr>
          <p:cNvPr id="6" name="Slide Number Placeholder 5">
            <a:extLst>
              <a:ext uri="{FF2B5EF4-FFF2-40B4-BE49-F238E27FC236}">
                <a16:creationId xmlns:a16="http://schemas.microsoft.com/office/drawing/2014/main" id="{E9D45173-0406-4444-8834-BC3433E4318F}"/>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B19427-F580-D146-B60E-4CADEE75497F}" type="slidenum">
              <a:rPr kumimoji="0" lang="en-US" sz="1200" b="0" i="0" u="none" strike="noStrike" kern="1200" cap="none" spc="0" normalizeH="0" baseline="0" noProof="0" smtClean="0">
                <a:ln>
                  <a:noFill/>
                </a:ln>
                <a:solidFill>
                  <a:srgbClr val="000000">
                    <a:tint val="75000"/>
                  </a:srgbClr>
                </a:solidFill>
                <a:effectLst/>
                <a:uLnTx/>
                <a:uFillTx/>
                <a:latin typeface="Times New Roman" panose="02020603050405020304" pitchFamily="18" charset="0"/>
                <a:cs typeface="Calibri"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srgbClr val="000000">
                  <a:tint val="75000"/>
                </a:srgbClr>
              </a:solidFill>
              <a:effectLst/>
              <a:uLnTx/>
              <a:uFillTx/>
              <a:latin typeface="Times New Roman" panose="02020603050405020304" pitchFamily="18" charset="0"/>
              <a:cs typeface="Calibri" charset="0"/>
            </a:endParaRPr>
          </a:p>
        </p:txBody>
      </p:sp>
      <p:sp>
        <p:nvSpPr>
          <p:cNvPr id="7" name="Footer Placeholder 6">
            <a:extLst>
              <a:ext uri="{FF2B5EF4-FFF2-40B4-BE49-F238E27FC236}">
                <a16:creationId xmlns:a16="http://schemas.microsoft.com/office/drawing/2014/main" id="{5833660B-CA85-4B30-86AA-85308FA3232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tint val="75000"/>
                  </a:srgbClr>
                </a:solidFill>
                <a:effectLst/>
                <a:uLnTx/>
                <a:uFillTx/>
                <a:latin typeface="Times New Roman" panose="02020603050405020304" pitchFamily="18" charset="0"/>
                <a:cs typeface="Calibri" charset="0"/>
              </a:rPr>
              <a:t>Copyright ©2016 John Wiley &amp; Sons, Inc. </a:t>
            </a:r>
            <a:endParaRPr kumimoji="0" lang="en-US" sz="1200" b="0" i="0" u="none" strike="noStrike" kern="1200" cap="none" spc="0" normalizeH="0" baseline="0" noProof="0" dirty="0">
              <a:ln>
                <a:noFill/>
              </a:ln>
              <a:solidFill>
                <a:srgbClr val="000000">
                  <a:tint val="75000"/>
                </a:srgbClr>
              </a:solidFill>
              <a:effectLst/>
              <a:uLnTx/>
              <a:uFillTx/>
              <a:latin typeface="Times New Roman" panose="02020603050405020304" pitchFamily="18" charset="0"/>
              <a:cs typeface="Calibri" charset="0"/>
            </a:endParaRPr>
          </a:p>
        </p:txBody>
      </p:sp>
    </p:spTree>
    <p:extLst>
      <p:ext uri="{BB962C8B-B14F-4D97-AF65-F5344CB8AC3E}">
        <p14:creationId xmlns:p14="http://schemas.microsoft.com/office/powerpoint/2010/main" val="140705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2"/>
            <a:ext cx="8686800" cy="715008"/>
          </a:xfrm>
        </p:spPr>
        <p:txBody>
          <a:bodyPr>
            <a:normAutofit/>
          </a:bodyPr>
          <a:lstStyle/>
          <a:p>
            <a:r>
              <a:rPr lang="en-US" dirty="0">
                <a:latin typeface="Times New Roman" panose="02020603050405020304" pitchFamily="18" charset="0"/>
                <a:cs typeface="Times New Roman" panose="02020603050405020304" pitchFamily="18" charset="0"/>
              </a:rPr>
              <a:t>Representative/Main Group Elements</a:t>
            </a:r>
            <a:endParaRPr lang="en-IN" sz="2700" b="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600200"/>
            <a:ext cx="8534400" cy="461010"/>
          </a:xfrm>
        </p:spPr>
        <p:txBody>
          <a:bodyPr/>
          <a:lstStyle/>
          <a:p>
            <a:r>
              <a:rPr lang="en-US" b="1" dirty="0">
                <a:solidFill>
                  <a:srgbClr val="800000"/>
                </a:solidFill>
                <a:latin typeface="Times New Roman" panose="02020603050405020304" pitchFamily="18" charset="0"/>
                <a:cs typeface="Times New Roman" panose="02020603050405020304" pitchFamily="18" charset="0"/>
              </a:rPr>
              <a:t>A groups—Longer columns</a:t>
            </a:r>
            <a:endParaRPr lang="en-US" sz="1800" b="1" dirty="0">
              <a:solidFill>
                <a:srgbClr val="800000"/>
              </a:solidFill>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04800" y="2184401"/>
            <a:ext cx="8534400" cy="364385"/>
          </a:xfrm>
        </p:spPr>
        <p:txBody>
          <a:bodyPr/>
          <a:lstStyle/>
          <a:p>
            <a:pPr marL="291600" indent="-2916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cs typeface="Times New Roman" panose="02020603050405020304" pitchFamily="18" charset="0"/>
              </a:rPr>
              <a:t>Alkali Metals</a:t>
            </a:r>
            <a:endParaRPr lang="en-US" b="1" dirty="0">
              <a:solidFill>
                <a:srgbClr val="000099"/>
              </a:solidFill>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304800" y="2624987"/>
            <a:ext cx="8534400" cy="32955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b="1" dirty="0">
                <a:latin typeface="Times New Roman" panose="02020603050405020304" pitchFamily="18" charset="0"/>
                <a:ea typeface="Tahoma" pitchFamily="1" charset="0"/>
                <a:cs typeface="Times New Roman" panose="02020603050405020304" pitchFamily="18" charset="0"/>
              </a:rPr>
              <a:t>1A </a:t>
            </a:r>
            <a:r>
              <a:rPr lang="en-US" sz="2200" dirty="0">
                <a:latin typeface="Times New Roman" panose="02020603050405020304" pitchFamily="18" charset="0"/>
                <a:ea typeface="Tahoma" pitchFamily="1" charset="0"/>
                <a:cs typeface="Times New Roman" panose="02020603050405020304" pitchFamily="18" charset="0"/>
              </a:rPr>
              <a:t>= first group</a:t>
            </a:r>
          </a:p>
        </p:txBody>
      </p:sp>
      <p:sp>
        <p:nvSpPr>
          <p:cNvPr id="8" name="Content Placeholder 7"/>
          <p:cNvSpPr>
            <a:spLocks noGrp="1"/>
          </p:cNvSpPr>
          <p:nvPr>
            <p:ph sz="quarter" idx="19"/>
          </p:nvPr>
        </p:nvSpPr>
        <p:spPr>
          <a:xfrm>
            <a:off x="304800" y="3005665"/>
            <a:ext cx="8534400" cy="314876"/>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Very reactive</a:t>
            </a:r>
          </a:p>
        </p:txBody>
      </p:sp>
      <p:sp>
        <p:nvSpPr>
          <p:cNvPr id="9" name="Content Placeholder 8"/>
          <p:cNvSpPr>
            <a:spLocks noGrp="1"/>
          </p:cNvSpPr>
          <p:nvPr>
            <p:ph sz="quarter" idx="20"/>
          </p:nvPr>
        </p:nvSpPr>
        <p:spPr>
          <a:xfrm>
            <a:off x="304800" y="3369734"/>
            <a:ext cx="8534400" cy="314876"/>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All are metals except for </a:t>
            </a:r>
            <a:r>
              <a:rPr lang="en-US" sz="2200" b="1" dirty="0">
                <a:latin typeface="Times New Roman" panose="02020603050405020304" pitchFamily="18" charset="0"/>
                <a:ea typeface="Tahoma" pitchFamily="1" charset="0"/>
                <a:cs typeface="Times New Roman" panose="02020603050405020304" pitchFamily="18" charset="0"/>
              </a:rPr>
              <a:t>H</a:t>
            </a:r>
          </a:p>
        </p:txBody>
      </p:sp>
      <p:sp>
        <p:nvSpPr>
          <p:cNvPr id="10" name="Content Placeholder 9"/>
          <p:cNvSpPr>
            <a:spLocks noGrp="1"/>
          </p:cNvSpPr>
          <p:nvPr>
            <p:ph sz="quarter" idx="21"/>
          </p:nvPr>
        </p:nvSpPr>
        <p:spPr>
          <a:xfrm>
            <a:off x="304800" y="3742267"/>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Tend to form </a:t>
            </a:r>
            <a:r>
              <a:rPr lang="en-US" sz="2200" b="1" dirty="0">
                <a:solidFill>
                  <a:srgbClr val="196619"/>
                </a:solidFill>
                <a:latin typeface="Times New Roman" panose="02020603050405020304" pitchFamily="18" charset="0"/>
                <a:ea typeface="Tahoma" pitchFamily="1" charset="0"/>
                <a:cs typeface="Times New Roman" panose="02020603050405020304" pitchFamily="18" charset="0"/>
              </a:rPr>
              <a:t>+1</a:t>
            </a:r>
            <a:r>
              <a:rPr lang="en-US" sz="2200" b="1" dirty="0">
                <a:solidFill>
                  <a:srgbClr val="CC0099"/>
                </a:solidFill>
                <a:latin typeface="Times New Roman" panose="02020603050405020304" pitchFamily="18" charset="0"/>
                <a:ea typeface="Tahoma" pitchFamily="1" charset="0"/>
                <a:cs typeface="Times New Roman" panose="02020603050405020304" pitchFamily="18" charset="0"/>
              </a:rPr>
              <a:t> </a:t>
            </a:r>
            <a:r>
              <a:rPr lang="en-US" sz="2200" dirty="0">
                <a:latin typeface="Times New Roman" panose="02020603050405020304" pitchFamily="18" charset="0"/>
                <a:ea typeface="Tahoma" pitchFamily="1" charset="0"/>
                <a:cs typeface="Times New Roman" panose="02020603050405020304" pitchFamily="18" charset="0"/>
              </a:rPr>
              <a:t>ions</a:t>
            </a:r>
          </a:p>
        </p:txBody>
      </p:sp>
      <p:sp>
        <p:nvSpPr>
          <p:cNvPr id="11" name="Content Placeholder 10"/>
          <p:cNvSpPr>
            <a:spLocks noGrp="1"/>
          </p:cNvSpPr>
          <p:nvPr>
            <p:ph sz="quarter" idx="22"/>
          </p:nvPr>
        </p:nvSpPr>
        <p:spPr>
          <a:xfrm>
            <a:off x="304800" y="4131734"/>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React with oxygen</a:t>
            </a:r>
          </a:p>
        </p:txBody>
      </p:sp>
      <p:sp>
        <p:nvSpPr>
          <p:cNvPr id="12" name="Content Placeholder 11"/>
          <p:cNvSpPr>
            <a:spLocks noGrp="1"/>
          </p:cNvSpPr>
          <p:nvPr>
            <p:ph sz="quarter" idx="23"/>
          </p:nvPr>
        </p:nvSpPr>
        <p:spPr>
          <a:xfrm>
            <a:off x="304800" y="4530436"/>
            <a:ext cx="8534400" cy="346364"/>
          </a:xfrm>
        </p:spPr>
        <p:txBody>
          <a:bodyPr/>
          <a:lstStyle/>
          <a:p>
            <a:pPr marL="820800" lvl="2" indent="-230400">
              <a:spcBef>
                <a:spcPts val="1000"/>
              </a:spcBef>
              <a:buClr>
                <a:schemeClr val="accent2"/>
              </a:buClr>
              <a:buSzPct val="80000"/>
              <a:buFont typeface="Arial" panose="020B0604020202020204" pitchFamily="34" charset="0"/>
              <a:buChar char="•"/>
            </a:pPr>
            <a:r>
              <a:rPr lang="en-US" sz="2200" dirty="0">
                <a:latin typeface="Times New Roman" panose="02020603050405020304" pitchFamily="18" charset="0"/>
                <a:ea typeface="Tahoma" pitchFamily="1" charset="0"/>
                <a:cs typeface="Times New Roman" panose="02020603050405020304" pitchFamily="18" charset="0"/>
              </a:rPr>
              <a:t>Form compounds that dissolve in water</a:t>
            </a:r>
          </a:p>
        </p:txBody>
      </p:sp>
      <p:sp>
        <p:nvSpPr>
          <p:cNvPr id="13" name="Content Placeholder 12"/>
          <p:cNvSpPr>
            <a:spLocks noGrp="1"/>
          </p:cNvSpPr>
          <p:nvPr>
            <p:ph sz="quarter" idx="24"/>
          </p:nvPr>
        </p:nvSpPr>
        <p:spPr>
          <a:xfrm>
            <a:off x="304800" y="4911436"/>
            <a:ext cx="8534400" cy="346364"/>
          </a:xfrm>
        </p:spPr>
        <p:txBody>
          <a:bodyPr/>
          <a:lstStyle/>
          <a:p>
            <a:pPr marL="820800" lvl="2" indent="-230400">
              <a:spcBef>
                <a:spcPts val="1000"/>
              </a:spcBef>
              <a:buClr>
                <a:schemeClr val="accent2"/>
              </a:buClr>
              <a:buSzPct val="80000"/>
              <a:buFont typeface="Arial" panose="020B0604020202020204" pitchFamily="34" charset="0"/>
              <a:buChar char="•"/>
            </a:pPr>
            <a:r>
              <a:rPr lang="en-US" sz="2200" dirty="0">
                <a:latin typeface="Times New Roman" panose="02020603050405020304" pitchFamily="18" charset="0"/>
                <a:ea typeface="Tahoma" pitchFamily="1" charset="0"/>
                <a:cs typeface="Times New Roman" panose="02020603050405020304" pitchFamily="18" charset="0"/>
              </a:rPr>
              <a:t>Yield strongly caustic or alkaline solution (Na</a:t>
            </a:r>
            <a:r>
              <a:rPr lang="en-US" sz="2200" baseline="-25000" dirty="0">
                <a:latin typeface="Times New Roman" panose="02020603050405020304" pitchFamily="18" charset="0"/>
                <a:ea typeface="Tahoma" pitchFamily="1" charset="0"/>
                <a:cs typeface="Times New Roman" panose="02020603050405020304" pitchFamily="18" charset="0"/>
              </a:rPr>
              <a:t>2</a:t>
            </a:r>
            <a:r>
              <a:rPr lang="en-US" sz="2200" dirty="0">
                <a:latin typeface="Times New Roman" panose="02020603050405020304" pitchFamily="18" charset="0"/>
                <a:ea typeface="Tahoma" pitchFamily="1" charset="0"/>
                <a:cs typeface="Times New Roman" panose="02020603050405020304" pitchFamily="18" charset="0"/>
              </a:rPr>
              <a:t>O)</a:t>
            </a:r>
          </a:p>
        </p:txBody>
      </p:sp>
    </p:spTree>
    <p:extLst>
      <p:ext uri="{BB962C8B-B14F-4D97-AF65-F5344CB8AC3E}">
        <p14:creationId xmlns:p14="http://schemas.microsoft.com/office/powerpoint/2010/main" val="14408660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686800" cy="761999"/>
          </a:xfrm>
        </p:spPr>
        <p:txBody>
          <a:bodyPr>
            <a:normAutofit/>
          </a:bodyPr>
          <a:lstStyle/>
          <a:p>
            <a:r>
              <a:rPr lang="en-US" dirty="0">
                <a:latin typeface="Times New Roman" panose="02020603050405020304" pitchFamily="18" charset="0"/>
                <a:cs typeface="Times New Roman" panose="02020603050405020304" pitchFamily="18" charset="0"/>
              </a:rPr>
              <a:t>Representative/Main Group Elements</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600200"/>
            <a:ext cx="8534400" cy="461010"/>
          </a:xfrm>
        </p:spPr>
        <p:txBody>
          <a:bodyPr/>
          <a:lstStyle/>
          <a:p>
            <a:r>
              <a:rPr lang="en-US" b="1" dirty="0">
                <a:solidFill>
                  <a:srgbClr val="800000"/>
                </a:solidFill>
                <a:latin typeface="Times New Roman" panose="02020603050405020304" pitchFamily="18" charset="0"/>
                <a:cs typeface="Times New Roman" panose="02020603050405020304" pitchFamily="18" charset="0"/>
              </a:rPr>
              <a:t>A groups—Longer columns</a:t>
            </a:r>
            <a:endParaRPr lang="en-US" sz="1800" b="1" dirty="0">
              <a:solidFill>
                <a:srgbClr val="800000"/>
              </a:solidFill>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04800" y="2184401"/>
            <a:ext cx="8534400" cy="364385"/>
          </a:xfrm>
        </p:spPr>
        <p:txBody>
          <a:bodyPr/>
          <a:lstStyle/>
          <a:p>
            <a:pPr marL="291600" indent="-2916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cs typeface="Times New Roman" panose="02020603050405020304" pitchFamily="18" charset="0"/>
              </a:rPr>
              <a:t>Alkaline Earth Metals</a:t>
            </a:r>
            <a:endParaRPr lang="en-US" b="1" dirty="0">
              <a:solidFill>
                <a:srgbClr val="000099"/>
              </a:solidFill>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304800" y="2624987"/>
            <a:ext cx="8534400" cy="380678"/>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b="1" dirty="0">
                <a:latin typeface="Times New Roman" panose="02020603050405020304" pitchFamily="18" charset="0"/>
                <a:ea typeface="Tahoma" pitchFamily="1" charset="0"/>
                <a:cs typeface="Times New Roman" panose="02020603050405020304" pitchFamily="18" charset="0"/>
              </a:rPr>
              <a:t>2A </a:t>
            </a:r>
            <a:r>
              <a:rPr lang="en-US" sz="2200" dirty="0">
                <a:latin typeface="Times New Roman" panose="02020603050405020304" pitchFamily="18" charset="0"/>
                <a:ea typeface="Tahoma" pitchFamily="1" charset="0"/>
                <a:cs typeface="Times New Roman" panose="02020603050405020304" pitchFamily="18" charset="0"/>
              </a:rPr>
              <a:t>= second group</a:t>
            </a:r>
          </a:p>
        </p:txBody>
      </p:sp>
      <p:sp>
        <p:nvSpPr>
          <p:cNvPr id="8" name="Content Placeholder 7"/>
          <p:cNvSpPr>
            <a:spLocks noGrp="1"/>
          </p:cNvSpPr>
          <p:nvPr>
            <p:ph sz="quarter" idx="19"/>
          </p:nvPr>
        </p:nvSpPr>
        <p:spPr>
          <a:xfrm>
            <a:off x="304800" y="3040301"/>
            <a:ext cx="8534400" cy="314876"/>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Reactive</a:t>
            </a:r>
          </a:p>
        </p:txBody>
      </p:sp>
      <p:sp>
        <p:nvSpPr>
          <p:cNvPr id="10" name="Content Placeholder 9"/>
          <p:cNvSpPr>
            <a:spLocks noGrp="1"/>
          </p:cNvSpPr>
          <p:nvPr>
            <p:ph sz="quarter" idx="21"/>
          </p:nvPr>
        </p:nvSpPr>
        <p:spPr>
          <a:xfrm>
            <a:off x="304800" y="3428096"/>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Tend to form </a:t>
            </a:r>
            <a:r>
              <a:rPr lang="en-US" sz="2200" b="1" dirty="0">
                <a:solidFill>
                  <a:srgbClr val="196619"/>
                </a:solidFill>
                <a:latin typeface="Times New Roman" panose="02020603050405020304" pitchFamily="18" charset="0"/>
                <a:ea typeface="Tahoma" pitchFamily="1" charset="0"/>
                <a:cs typeface="Times New Roman" panose="02020603050405020304" pitchFamily="18" charset="0"/>
              </a:rPr>
              <a:t>+2</a:t>
            </a:r>
            <a:r>
              <a:rPr lang="en-US" sz="2200" b="1" dirty="0">
                <a:solidFill>
                  <a:srgbClr val="CC0099"/>
                </a:solidFill>
                <a:latin typeface="Times New Roman" panose="02020603050405020304" pitchFamily="18" charset="0"/>
                <a:ea typeface="Tahoma" pitchFamily="1" charset="0"/>
                <a:cs typeface="Times New Roman" panose="02020603050405020304" pitchFamily="18" charset="0"/>
              </a:rPr>
              <a:t> </a:t>
            </a:r>
            <a:r>
              <a:rPr lang="en-US" sz="2200" dirty="0">
                <a:latin typeface="Times New Roman" panose="02020603050405020304" pitchFamily="18" charset="0"/>
                <a:ea typeface="Tahoma" pitchFamily="1" charset="0"/>
                <a:cs typeface="Times New Roman" panose="02020603050405020304" pitchFamily="18" charset="0"/>
              </a:rPr>
              <a:t>ions</a:t>
            </a:r>
          </a:p>
        </p:txBody>
      </p:sp>
      <p:sp>
        <p:nvSpPr>
          <p:cNvPr id="11" name="Content Placeholder 10"/>
          <p:cNvSpPr>
            <a:spLocks noGrp="1"/>
          </p:cNvSpPr>
          <p:nvPr>
            <p:ph sz="quarter" idx="22"/>
          </p:nvPr>
        </p:nvSpPr>
        <p:spPr>
          <a:xfrm>
            <a:off x="304800" y="3817563"/>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React with oxygen</a:t>
            </a:r>
          </a:p>
        </p:txBody>
      </p:sp>
      <p:sp>
        <p:nvSpPr>
          <p:cNvPr id="15" name="Content Placeholder 14"/>
          <p:cNvSpPr>
            <a:spLocks noGrp="1"/>
          </p:cNvSpPr>
          <p:nvPr>
            <p:ph sz="quarter" idx="23"/>
          </p:nvPr>
        </p:nvSpPr>
        <p:spPr>
          <a:xfrm>
            <a:off x="304800" y="4225636"/>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Oxygen compounds are strongly alkaline (MgO)</a:t>
            </a:r>
          </a:p>
        </p:txBody>
      </p:sp>
      <p:sp>
        <p:nvSpPr>
          <p:cNvPr id="16" name="Content Placeholder 15"/>
          <p:cNvSpPr>
            <a:spLocks noGrp="1"/>
          </p:cNvSpPr>
          <p:nvPr>
            <p:ph sz="quarter" idx="24"/>
          </p:nvPr>
        </p:nvSpPr>
        <p:spPr>
          <a:xfrm>
            <a:off x="304800" y="4648200"/>
            <a:ext cx="8534400" cy="346364"/>
          </a:xfrm>
        </p:spPr>
        <p:txBody>
          <a:bodyPr/>
          <a:lstStyle/>
          <a:p>
            <a:pPr marL="622800" indent="-320400">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Many are not water soluble</a:t>
            </a:r>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3803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686800" cy="761999"/>
          </a:xfrm>
        </p:spPr>
        <p:txBody>
          <a:bodyPr>
            <a:normAutofit/>
          </a:bodyPr>
          <a:lstStyle/>
          <a:p>
            <a:r>
              <a:rPr lang="en-US" dirty="0">
                <a:latin typeface="Times New Roman" panose="02020603050405020304" pitchFamily="18" charset="0"/>
                <a:cs typeface="Times New Roman" panose="02020603050405020304" pitchFamily="18" charset="0"/>
              </a:rPr>
              <a:t>Representative/Main Group Elements</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600200"/>
            <a:ext cx="8534400" cy="461010"/>
          </a:xfrm>
        </p:spPr>
        <p:txBody>
          <a:bodyPr/>
          <a:lstStyle/>
          <a:p>
            <a:r>
              <a:rPr lang="en-US" b="1" dirty="0">
                <a:solidFill>
                  <a:srgbClr val="800000"/>
                </a:solidFill>
                <a:latin typeface="Times New Roman" panose="02020603050405020304" pitchFamily="18" charset="0"/>
                <a:cs typeface="Times New Roman" panose="02020603050405020304" pitchFamily="18" charset="0"/>
              </a:rPr>
              <a:t>A groups—Longer columns</a:t>
            </a:r>
            <a:endParaRPr lang="en-US" sz="1800" b="1" dirty="0">
              <a:solidFill>
                <a:srgbClr val="800000"/>
              </a:solidFill>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04800" y="2184401"/>
            <a:ext cx="8534400" cy="364385"/>
          </a:xfrm>
        </p:spPr>
        <p:txBody>
          <a:bodyPr/>
          <a:lstStyle/>
          <a:p>
            <a:pPr marL="291600" indent="-2916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cs typeface="Times New Roman" panose="02020603050405020304" pitchFamily="18" charset="0"/>
              </a:rPr>
              <a:t>Halogens</a:t>
            </a:r>
            <a:endParaRPr lang="en-US" b="1" dirty="0">
              <a:solidFill>
                <a:srgbClr val="000099"/>
              </a:solidFill>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quarter" idx="18"/>
          </p:nvPr>
        </p:nvSpPr>
        <p:spPr>
          <a:xfrm>
            <a:off x="304800" y="2624987"/>
            <a:ext cx="8534400" cy="380678"/>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b="1" dirty="0">
                <a:latin typeface="Times New Roman" panose="02020603050405020304" pitchFamily="18" charset="0"/>
                <a:ea typeface="Tahoma" pitchFamily="1" charset="0"/>
                <a:cs typeface="Times New Roman" panose="02020603050405020304" pitchFamily="18" charset="0"/>
              </a:rPr>
              <a:t>7A </a:t>
            </a:r>
            <a:r>
              <a:rPr lang="en-US" sz="2200" dirty="0">
                <a:latin typeface="Times New Roman" panose="02020603050405020304" pitchFamily="18" charset="0"/>
                <a:ea typeface="Tahoma" pitchFamily="1" charset="0"/>
                <a:cs typeface="Times New Roman" panose="02020603050405020304" pitchFamily="18" charset="0"/>
              </a:rPr>
              <a:t>= next to last group on right</a:t>
            </a:r>
          </a:p>
        </p:txBody>
      </p:sp>
      <p:sp>
        <p:nvSpPr>
          <p:cNvPr id="8" name="Content Placeholder 7"/>
          <p:cNvSpPr>
            <a:spLocks noGrp="1"/>
          </p:cNvSpPr>
          <p:nvPr>
            <p:ph sz="quarter" idx="19"/>
          </p:nvPr>
        </p:nvSpPr>
        <p:spPr>
          <a:xfrm>
            <a:off x="304800" y="3040301"/>
            <a:ext cx="8534400" cy="314876"/>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Reactive</a:t>
            </a:r>
          </a:p>
        </p:txBody>
      </p:sp>
      <p:sp>
        <p:nvSpPr>
          <p:cNvPr id="10" name="Content Placeholder 9"/>
          <p:cNvSpPr>
            <a:spLocks noGrp="1"/>
          </p:cNvSpPr>
          <p:nvPr>
            <p:ph sz="quarter" idx="21"/>
          </p:nvPr>
        </p:nvSpPr>
        <p:spPr>
          <a:xfrm>
            <a:off x="304800" y="3428096"/>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Form </a:t>
            </a:r>
            <a:r>
              <a:rPr lang="en-US" sz="2200" b="1" dirty="0">
                <a:latin typeface="Times New Roman" panose="02020603050405020304" pitchFamily="18" charset="0"/>
                <a:ea typeface="Tahoma" pitchFamily="1" charset="0"/>
                <a:cs typeface="Times New Roman" panose="02020603050405020304" pitchFamily="18" charset="0"/>
              </a:rPr>
              <a:t>diatomic</a:t>
            </a:r>
            <a:r>
              <a:rPr lang="en-US" sz="2200" dirty="0">
                <a:latin typeface="Times New Roman" panose="02020603050405020304" pitchFamily="18" charset="0"/>
                <a:ea typeface="Tahoma" pitchFamily="1" charset="0"/>
                <a:cs typeface="Times New Roman" panose="02020603050405020304" pitchFamily="18" charset="0"/>
              </a:rPr>
              <a:t> molecules in elemental state</a:t>
            </a:r>
          </a:p>
        </p:txBody>
      </p:sp>
      <p:sp>
        <p:nvSpPr>
          <p:cNvPr id="11" name="Content Placeholder 10"/>
          <p:cNvSpPr>
            <a:spLocks noGrp="1"/>
          </p:cNvSpPr>
          <p:nvPr>
            <p:ph sz="quarter" idx="22"/>
          </p:nvPr>
        </p:nvSpPr>
        <p:spPr>
          <a:xfrm>
            <a:off x="304800" y="3817563"/>
            <a:ext cx="8534400" cy="346364"/>
          </a:xfrm>
        </p:spPr>
        <p:txBody>
          <a:bodyPr/>
          <a:lstStyle/>
          <a:p>
            <a:pPr marL="820800" lvl="1" indent="-230400">
              <a:spcBef>
                <a:spcPts val="1000"/>
              </a:spcBef>
              <a:buClr>
                <a:schemeClr val="accent2"/>
              </a:buClr>
              <a:buSzPct val="80000"/>
              <a:buFont typeface="Arial" panose="020B0604020202020204" pitchFamily="34" charset="0"/>
              <a:buChar char="•"/>
            </a:pPr>
            <a:r>
              <a:rPr lang="en-US" sz="2000" dirty="0">
                <a:latin typeface="Times New Roman" panose="02020603050405020304" pitchFamily="18" charset="0"/>
                <a:ea typeface="Tahoma" pitchFamily="1" charset="0"/>
                <a:cs typeface="Times New Roman" panose="02020603050405020304" pitchFamily="18" charset="0"/>
              </a:rPr>
              <a:t>2 gases – F</a:t>
            </a:r>
            <a:r>
              <a:rPr lang="en-US" sz="2000" baseline="-25000" dirty="0">
                <a:latin typeface="Times New Roman" panose="02020603050405020304" pitchFamily="18" charset="0"/>
                <a:ea typeface="Tahoma" pitchFamily="1" charset="0"/>
                <a:cs typeface="Times New Roman" panose="02020603050405020304" pitchFamily="18" charset="0"/>
              </a:rPr>
              <a:t>2</a:t>
            </a:r>
            <a:r>
              <a:rPr lang="en-US" sz="2000" dirty="0">
                <a:latin typeface="Times New Roman" panose="02020603050405020304" pitchFamily="18" charset="0"/>
                <a:ea typeface="Tahoma" pitchFamily="1" charset="0"/>
                <a:cs typeface="Times New Roman" panose="02020603050405020304" pitchFamily="18" charset="0"/>
              </a:rPr>
              <a:t>, Cl</a:t>
            </a:r>
            <a:r>
              <a:rPr lang="en-US" sz="2000" baseline="-25000" dirty="0">
                <a:latin typeface="Times New Roman" panose="02020603050405020304" pitchFamily="18" charset="0"/>
                <a:ea typeface="Tahoma" pitchFamily="1" charset="0"/>
                <a:cs typeface="Times New Roman" panose="02020603050405020304" pitchFamily="18" charset="0"/>
              </a:rPr>
              <a:t>2</a:t>
            </a:r>
            <a:endParaRPr lang="en-US" sz="2000" dirty="0">
              <a:latin typeface="Times New Roman" panose="02020603050405020304" pitchFamily="18" charset="0"/>
              <a:ea typeface="Tahoma" pitchFamily="1" charset="0"/>
              <a:cs typeface="Times New Roman" panose="02020603050405020304" pitchFamily="18" charset="0"/>
            </a:endParaRPr>
          </a:p>
        </p:txBody>
      </p:sp>
      <p:sp>
        <p:nvSpPr>
          <p:cNvPr id="15" name="Content Placeholder 14"/>
          <p:cNvSpPr>
            <a:spLocks noGrp="1"/>
          </p:cNvSpPr>
          <p:nvPr>
            <p:ph sz="quarter" idx="23"/>
          </p:nvPr>
        </p:nvSpPr>
        <p:spPr>
          <a:xfrm>
            <a:off x="304800" y="4225636"/>
            <a:ext cx="8534400" cy="346364"/>
          </a:xfrm>
        </p:spPr>
        <p:txBody>
          <a:bodyPr/>
          <a:lstStyle/>
          <a:p>
            <a:pPr marL="820800" lvl="1" indent="-230400">
              <a:spcBef>
                <a:spcPts val="1000"/>
              </a:spcBef>
              <a:buClr>
                <a:schemeClr val="accent2"/>
              </a:buClr>
              <a:buSzPct val="80000"/>
              <a:buFont typeface="Arial" panose="020B0604020202020204" pitchFamily="34" charset="0"/>
              <a:buChar char="•"/>
            </a:pPr>
            <a:r>
              <a:rPr lang="en-US" sz="2000" dirty="0">
                <a:latin typeface="Times New Roman" panose="02020603050405020304" pitchFamily="18" charset="0"/>
                <a:ea typeface="Tahoma" pitchFamily="1" charset="0"/>
                <a:cs typeface="Times New Roman" panose="02020603050405020304" pitchFamily="18" charset="0"/>
              </a:rPr>
              <a:t>1 liquid – Br</a:t>
            </a:r>
            <a:r>
              <a:rPr lang="en-US" sz="2000" baseline="-25000" dirty="0">
                <a:latin typeface="Times New Roman" panose="02020603050405020304" pitchFamily="18" charset="0"/>
                <a:ea typeface="Tahoma" pitchFamily="1" charset="0"/>
                <a:cs typeface="Times New Roman" panose="02020603050405020304" pitchFamily="18" charset="0"/>
              </a:rPr>
              <a:t>2</a:t>
            </a:r>
            <a:endParaRPr lang="en-US" sz="2000" dirty="0">
              <a:latin typeface="Times New Roman" panose="02020603050405020304" pitchFamily="18" charset="0"/>
              <a:ea typeface="Tahoma" pitchFamily="1" charset="0"/>
              <a:cs typeface="Times New Roman" panose="02020603050405020304" pitchFamily="18" charset="0"/>
            </a:endParaRPr>
          </a:p>
        </p:txBody>
      </p:sp>
      <p:sp>
        <p:nvSpPr>
          <p:cNvPr id="16" name="Content Placeholder 15"/>
          <p:cNvSpPr>
            <a:spLocks noGrp="1"/>
          </p:cNvSpPr>
          <p:nvPr>
            <p:ph sz="quarter" idx="24"/>
          </p:nvPr>
        </p:nvSpPr>
        <p:spPr>
          <a:xfrm>
            <a:off x="304800" y="4648200"/>
            <a:ext cx="8534400" cy="346364"/>
          </a:xfrm>
        </p:spPr>
        <p:txBody>
          <a:bodyPr/>
          <a:lstStyle/>
          <a:p>
            <a:pPr marL="820800" lvl="2" indent="-230400">
              <a:spcBef>
                <a:spcPts val="1000"/>
              </a:spcBef>
              <a:buClr>
                <a:schemeClr val="accent2"/>
              </a:buClr>
              <a:buSzPct val="80000"/>
              <a:buFont typeface="Arial" panose="020B0604020202020204" pitchFamily="34" charset="0"/>
              <a:buChar char="•"/>
            </a:pPr>
            <a:r>
              <a:rPr lang="en-US" sz="2200" dirty="0">
                <a:latin typeface="Times New Roman" panose="02020603050405020304" pitchFamily="18" charset="0"/>
                <a:ea typeface="Tahoma" pitchFamily="1" charset="0"/>
                <a:cs typeface="Times New Roman" panose="02020603050405020304" pitchFamily="18" charset="0"/>
              </a:rPr>
              <a:t>2 solids – I</a:t>
            </a:r>
            <a:r>
              <a:rPr lang="en-US" sz="2200" baseline="-25000" dirty="0">
                <a:latin typeface="Times New Roman" panose="02020603050405020304" pitchFamily="18" charset="0"/>
                <a:ea typeface="Tahoma" pitchFamily="1" charset="0"/>
                <a:cs typeface="Times New Roman" panose="02020603050405020304" pitchFamily="18" charset="0"/>
              </a:rPr>
              <a:t>2</a:t>
            </a:r>
            <a:r>
              <a:rPr lang="en-US" sz="2200" dirty="0">
                <a:latin typeface="Times New Roman" panose="02020603050405020304" pitchFamily="18" charset="0"/>
                <a:ea typeface="Tahoma" pitchFamily="1" charset="0"/>
                <a:cs typeface="Times New Roman" panose="02020603050405020304" pitchFamily="18" charset="0"/>
              </a:rPr>
              <a:t>, At</a:t>
            </a:r>
            <a:r>
              <a:rPr lang="en-US" sz="2200" baseline="-25000" dirty="0">
                <a:latin typeface="Times New Roman" panose="02020603050405020304" pitchFamily="18" charset="0"/>
                <a:ea typeface="Tahoma" pitchFamily="1" charset="0"/>
                <a:cs typeface="Times New Roman" panose="02020603050405020304" pitchFamily="18" charset="0"/>
              </a:rPr>
              <a:t>2</a:t>
            </a:r>
            <a:endParaRPr lang="en-US" sz="2200" dirty="0">
              <a:latin typeface="Times New Roman" panose="02020603050405020304" pitchFamily="18" charset="0"/>
              <a:ea typeface="Tahoma" pitchFamily="1" charset="0"/>
              <a:cs typeface="Times New Roman" panose="02020603050405020304" pitchFamily="18" charset="0"/>
            </a:endParaRPr>
          </a:p>
        </p:txBody>
      </p:sp>
      <p:sp>
        <p:nvSpPr>
          <p:cNvPr id="13" name="Content Placeholder 11"/>
          <p:cNvSpPr>
            <a:spLocks noGrp="1"/>
          </p:cNvSpPr>
          <p:nvPr>
            <p:ph sz="quarter" idx="23"/>
          </p:nvPr>
        </p:nvSpPr>
        <p:spPr>
          <a:xfrm>
            <a:off x="304800" y="5140036"/>
            <a:ext cx="8534400" cy="6511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Form</a:t>
            </a:r>
            <a:r>
              <a:rPr lang="en-US" sz="2200" dirty="0">
                <a:solidFill>
                  <a:srgbClr val="196619"/>
                </a:solidFill>
                <a:latin typeface="Times New Roman" panose="02020603050405020304" pitchFamily="18" charset="0"/>
                <a:ea typeface="Tahoma" pitchFamily="1" charset="0"/>
                <a:cs typeface="Times New Roman" panose="02020603050405020304" pitchFamily="18" charset="0"/>
              </a:rPr>
              <a:t> </a:t>
            </a:r>
            <a:r>
              <a:rPr lang="en-US" sz="2200" b="1" dirty="0">
                <a:solidFill>
                  <a:srgbClr val="196619"/>
                </a:solidFill>
                <a:latin typeface="Times New Roman" panose="02020603050405020304" pitchFamily="18" charset="0"/>
                <a:ea typeface="Tahoma" pitchFamily="1" charset="0"/>
                <a:cs typeface="Times New Roman" panose="02020603050405020304" pitchFamily="18" charset="0"/>
              </a:rPr>
              <a:t>–1</a:t>
            </a:r>
            <a:r>
              <a:rPr lang="en-US" sz="2200" dirty="0">
                <a:solidFill>
                  <a:srgbClr val="196619"/>
                </a:solidFill>
                <a:latin typeface="Times New Roman" panose="02020603050405020304" pitchFamily="18" charset="0"/>
                <a:ea typeface="Tahoma" pitchFamily="1" charset="0"/>
                <a:cs typeface="Times New Roman" panose="02020603050405020304" pitchFamily="18" charset="0"/>
              </a:rPr>
              <a:t> </a:t>
            </a:r>
            <a:r>
              <a:rPr lang="en-US" sz="2200" dirty="0">
                <a:latin typeface="Times New Roman" panose="02020603050405020304" pitchFamily="18" charset="0"/>
                <a:ea typeface="Tahoma" pitchFamily="1" charset="0"/>
                <a:cs typeface="Times New Roman" panose="02020603050405020304" pitchFamily="18" charset="0"/>
              </a:rPr>
              <a:t>ions with alkali metals—salts (Example, </a:t>
            </a:r>
            <a:r>
              <a:rPr lang="en-US" sz="2200" dirty="0" err="1">
                <a:latin typeface="Times New Roman" panose="02020603050405020304" pitchFamily="18" charset="0"/>
                <a:ea typeface="Tahoma" pitchFamily="1" charset="0"/>
                <a:cs typeface="Times New Roman" panose="02020603050405020304" pitchFamily="18" charset="0"/>
              </a:rPr>
              <a:t>NaF</a:t>
            </a:r>
            <a:r>
              <a:rPr lang="en-US" sz="2200" dirty="0">
                <a:latin typeface="Times New Roman" panose="02020603050405020304" pitchFamily="18" charset="0"/>
                <a:ea typeface="Tahoma" pitchFamily="1" charset="0"/>
                <a:cs typeface="Times New Roman" panose="02020603050405020304" pitchFamily="18" charset="0"/>
              </a:rPr>
              <a:t>, </a:t>
            </a:r>
            <a:r>
              <a:rPr lang="en-US" sz="2200" dirty="0" err="1">
                <a:latin typeface="Times New Roman" panose="02020603050405020304" pitchFamily="18" charset="0"/>
                <a:ea typeface="Tahoma" pitchFamily="1" charset="0"/>
                <a:cs typeface="Times New Roman" panose="02020603050405020304" pitchFamily="18" charset="0"/>
              </a:rPr>
              <a:t>NaCl</a:t>
            </a:r>
            <a:r>
              <a:rPr lang="en-US" sz="2200" dirty="0">
                <a:latin typeface="Times New Roman" panose="02020603050405020304" pitchFamily="18" charset="0"/>
                <a:ea typeface="Tahoma" pitchFamily="1" charset="0"/>
                <a:cs typeface="Times New Roman" panose="02020603050405020304" pitchFamily="18" charset="0"/>
              </a:rPr>
              <a:t>, </a:t>
            </a:r>
            <a:r>
              <a:rPr lang="en-US" sz="2200" dirty="0" err="1">
                <a:latin typeface="Times New Roman" panose="02020603050405020304" pitchFamily="18" charset="0"/>
                <a:ea typeface="Tahoma" pitchFamily="1" charset="0"/>
                <a:cs typeface="Times New Roman" panose="02020603050405020304" pitchFamily="18" charset="0"/>
              </a:rPr>
              <a:t>NaBr</a:t>
            </a:r>
            <a:r>
              <a:rPr lang="en-US" sz="2200" dirty="0">
                <a:latin typeface="Times New Roman" panose="02020603050405020304" pitchFamily="18" charset="0"/>
                <a:ea typeface="Tahoma" pitchFamily="1" charset="0"/>
                <a:cs typeface="Times New Roman" panose="02020603050405020304" pitchFamily="18" charset="0"/>
              </a:rPr>
              <a:t>, and </a:t>
            </a:r>
            <a:r>
              <a:rPr lang="en-US" sz="2200" dirty="0" err="1">
                <a:latin typeface="Times New Roman" panose="02020603050405020304" pitchFamily="18" charset="0"/>
                <a:ea typeface="Tahoma" pitchFamily="1" charset="0"/>
                <a:cs typeface="Times New Roman" panose="02020603050405020304" pitchFamily="18" charset="0"/>
              </a:rPr>
              <a:t>NaI</a:t>
            </a:r>
            <a:r>
              <a:rPr lang="en-US" sz="2200" dirty="0">
                <a:latin typeface="Times New Roman" panose="02020603050405020304" pitchFamily="18" charset="0"/>
                <a:ea typeface="Tahoma" pitchFamily="1" charset="0"/>
                <a:cs typeface="Times New Roman" panose="02020603050405020304" pitchFamily="18" charset="0"/>
              </a:rPr>
              <a:t>)</a:t>
            </a:r>
          </a:p>
        </p:txBody>
      </p:sp>
    </p:spTree>
    <p:extLst>
      <p:ext uri="{BB962C8B-B14F-4D97-AF65-F5344CB8AC3E}">
        <p14:creationId xmlns:p14="http://schemas.microsoft.com/office/powerpoint/2010/main" val="2813055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2"/>
            <a:ext cx="8686800" cy="715008"/>
          </a:xfrm>
        </p:spPr>
        <p:txBody>
          <a:bodyPr>
            <a:normAutofit/>
          </a:bodyPr>
          <a:lstStyle/>
          <a:p>
            <a:r>
              <a:rPr lang="en-US" dirty="0">
                <a:latin typeface="Times New Roman" panose="02020603050405020304" pitchFamily="18" charset="0"/>
                <a:cs typeface="Times New Roman" panose="02020603050405020304" pitchFamily="18" charset="0"/>
              </a:rPr>
              <a:t>Representative/Main Group Elements</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600200"/>
            <a:ext cx="8534400" cy="461010"/>
          </a:xfrm>
        </p:spPr>
        <p:txBody>
          <a:bodyPr/>
          <a:lstStyle/>
          <a:p>
            <a:r>
              <a:rPr lang="en-US" b="1" dirty="0">
                <a:solidFill>
                  <a:srgbClr val="800000"/>
                </a:solidFill>
                <a:latin typeface="Times New Roman" panose="02020603050405020304" pitchFamily="18" charset="0"/>
                <a:cs typeface="Times New Roman" panose="02020603050405020304" pitchFamily="18" charset="0"/>
              </a:rPr>
              <a:t>A groups—Longer columns</a:t>
            </a:r>
            <a:endParaRPr lang="en-US" sz="1800" b="1" dirty="0">
              <a:solidFill>
                <a:srgbClr val="800000"/>
              </a:solidFill>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7"/>
          </p:nvPr>
        </p:nvSpPr>
        <p:spPr>
          <a:xfrm>
            <a:off x="304800" y="2184401"/>
            <a:ext cx="8534400" cy="364385"/>
          </a:xfrm>
        </p:spPr>
        <p:txBody>
          <a:bodyPr/>
          <a:lstStyle/>
          <a:p>
            <a:pPr marL="291600" indent="-291600">
              <a:buClr>
                <a:schemeClr val="accent2"/>
              </a:buClr>
              <a:buFont typeface="Arial" panose="020B0604020202020204" pitchFamily="34" charset="0"/>
              <a:buChar char="•"/>
            </a:pPr>
            <a:r>
              <a:rPr lang="en-US" sz="2600" b="1" dirty="0">
                <a:solidFill>
                  <a:srgbClr val="000099"/>
                </a:solidFill>
                <a:latin typeface="Times New Roman" panose="02020603050405020304" pitchFamily="18" charset="0"/>
                <a:cs typeface="Times New Roman" panose="02020603050405020304" pitchFamily="18" charset="0"/>
              </a:rPr>
              <a:t>Noble Gases</a:t>
            </a:r>
          </a:p>
        </p:txBody>
      </p:sp>
      <p:sp>
        <p:nvSpPr>
          <p:cNvPr id="7" name="Content Placeholder 6"/>
          <p:cNvSpPr>
            <a:spLocks noGrp="1"/>
          </p:cNvSpPr>
          <p:nvPr>
            <p:ph sz="quarter" idx="18"/>
          </p:nvPr>
        </p:nvSpPr>
        <p:spPr>
          <a:xfrm>
            <a:off x="304800" y="2624987"/>
            <a:ext cx="8534400" cy="380678"/>
          </a:xfrm>
        </p:spPr>
        <p:txBody>
          <a:bodyPr/>
          <a:lstStyle/>
          <a:p>
            <a:pPr marL="622800" lvl="1" indent="-320400">
              <a:spcBef>
                <a:spcPts val="1000"/>
              </a:spcBef>
              <a:buClr>
                <a:schemeClr val="accent2"/>
              </a:buClr>
              <a:buFont typeface="Courier New" panose="02070309020205020404" pitchFamily="49" charset="0"/>
              <a:buChar char="o"/>
            </a:pPr>
            <a:r>
              <a:rPr lang="en-US" sz="2000" b="1" dirty="0">
                <a:latin typeface="Times New Roman" panose="02020603050405020304" pitchFamily="18" charset="0"/>
                <a:ea typeface="Tahoma" pitchFamily="1" charset="0"/>
                <a:cs typeface="Times New Roman" panose="02020603050405020304" pitchFamily="18" charset="0"/>
              </a:rPr>
              <a:t>8A</a:t>
            </a:r>
            <a:r>
              <a:rPr lang="en-US" sz="2000" dirty="0">
                <a:latin typeface="Times New Roman" panose="02020603050405020304" pitchFamily="18" charset="0"/>
                <a:ea typeface="Tahoma" pitchFamily="1" charset="0"/>
                <a:cs typeface="Times New Roman" panose="02020603050405020304" pitchFamily="18" charset="0"/>
              </a:rPr>
              <a:t> = last group on right</a:t>
            </a:r>
          </a:p>
        </p:txBody>
      </p:sp>
      <p:sp>
        <p:nvSpPr>
          <p:cNvPr id="8" name="Content Placeholder 7"/>
          <p:cNvSpPr>
            <a:spLocks noGrp="1"/>
          </p:cNvSpPr>
          <p:nvPr>
            <p:ph sz="quarter" idx="19"/>
          </p:nvPr>
        </p:nvSpPr>
        <p:spPr>
          <a:xfrm>
            <a:off x="304800" y="3040301"/>
            <a:ext cx="8534400" cy="314876"/>
          </a:xfrm>
        </p:spPr>
        <p:txBody>
          <a:bodyPr/>
          <a:lstStyle/>
          <a:p>
            <a:pPr marL="622800" lvl="1" indent="-320400">
              <a:spcBef>
                <a:spcPts val="1000"/>
              </a:spcBef>
              <a:buClr>
                <a:schemeClr val="accent2"/>
              </a:buClr>
              <a:buFont typeface="Courier New" panose="02070309020205020404" pitchFamily="49" charset="0"/>
              <a:buChar char="o"/>
            </a:pPr>
            <a:r>
              <a:rPr lang="en-US" sz="2000" dirty="0">
                <a:latin typeface="Times New Roman" panose="02020603050405020304" pitchFamily="18" charset="0"/>
                <a:ea typeface="Tahoma" pitchFamily="1" charset="0"/>
                <a:cs typeface="Times New Roman" panose="02020603050405020304" pitchFamily="18" charset="0"/>
              </a:rPr>
              <a:t>Inert—very unreactive</a:t>
            </a:r>
          </a:p>
        </p:txBody>
      </p:sp>
      <p:sp>
        <p:nvSpPr>
          <p:cNvPr id="10" name="Content Placeholder 9"/>
          <p:cNvSpPr>
            <a:spLocks noGrp="1"/>
          </p:cNvSpPr>
          <p:nvPr>
            <p:ph sz="quarter" idx="21"/>
          </p:nvPr>
        </p:nvSpPr>
        <p:spPr>
          <a:xfrm>
            <a:off x="304800" y="3428096"/>
            <a:ext cx="8534400" cy="346364"/>
          </a:xfrm>
        </p:spPr>
        <p:txBody>
          <a:bodyPr/>
          <a:lstStyle/>
          <a:p>
            <a:pPr marL="622800" lvl="1" indent="-320400">
              <a:spcBef>
                <a:spcPts val="1000"/>
              </a:spcBef>
              <a:buClr>
                <a:schemeClr val="accent2"/>
              </a:buClr>
              <a:buFont typeface="Courier New" panose="02070309020205020404" pitchFamily="49" charset="0"/>
              <a:buChar char="o"/>
            </a:pPr>
            <a:r>
              <a:rPr lang="en-US" sz="2000" dirty="0">
                <a:latin typeface="Times New Roman" panose="02020603050405020304" pitchFamily="18" charset="0"/>
                <a:ea typeface="Tahoma" pitchFamily="1" charset="0"/>
                <a:cs typeface="Times New Roman" panose="02020603050405020304" pitchFamily="18" charset="0"/>
              </a:rPr>
              <a:t>Only heavier elements of group react and then very limited</a:t>
            </a:r>
          </a:p>
        </p:txBody>
      </p:sp>
      <p:sp>
        <p:nvSpPr>
          <p:cNvPr id="11" name="Content Placeholder 10"/>
          <p:cNvSpPr>
            <a:spLocks noGrp="1"/>
          </p:cNvSpPr>
          <p:nvPr>
            <p:ph sz="quarter" idx="22"/>
          </p:nvPr>
        </p:nvSpPr>
        <p:spPr>
          <a:xfrm>
            <a:off x="304800" y="3817563"/>
            <a:ext cx="8534400" cy="346364"/>
          </a:xfrm>
        </p:spPr>
        <p:txBody>
          <a:bodyPr/>
          <a:lstStyle/>
          <a:p>
            <a:pPr marL="622800" lvl="1" indent="-320400">
              <a:spcBef>
                <a:spcPts val="1000"/>
              </a:spcBef>
              <a:buClr>
                <a:schemeClr val="accent2"/>
              </a:buClr>
              <a:buFont typeface="Courier New" panose="02070309020205020404" pitchFamily="49" charset="0"/>
              <a:buChar char="o"/>
            </a:pPr>
            <a:r>
              <a:rPr lang="en-US" sz="2000" dirty="0">
                <a:latin typeface="Times New Roman" panose="02020603050405020304" pitchFamily="18" charset="0"/>
                <a:ea typeface="Tahoma" pitchFamily="1" charset="0"/>
                <a:cs typeface="Times New Roman" panose="02020603050405020304" pitchFamily="18" charset="0"/>
              </a:rPr>
              <a:t>Don</a:t>
            </a:r>
            <a:r>
              <a:rPr lang="en-US" altLang="ja-JP" sz="2000" dirty="0">
                <a:latin typeface="Times New Roman" panose="02020603050405020304" pitchFamily="18" charset="0"/>
                <a:ea typeface="Tahoma" pitchFamily="1" charset="0"/>
                <a:cs typeface="Times New Roman" panose="02020603050405020304" pitchFamily="18" charset="0"/>
              </a:rPr>
              <a:t>’t form charged ions</a:t>
            </a:r>
          </a:p>
        </p:txBody>
      </p:sp>
      <p:sp>
        <p:nvSpPr>
          <p:cNvPr id="15" name="Content Placeholder 14"/>
          <p:cNvSpPr>
            <a:spLocks noGrp="1"/>
          </p:cNvSpPr>
          <p:nvPr>
            <p:ph sz="quarter" idx="23"/>
          </p:nvPr>
        </p:nvSpPr>
        <p:spPr>
          <a:xfrm>
            <a:off x="304800" y="4225636"/>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000" dirty="0">
                <a:latin typeface="Times New Roman" panose="02020603050405020304" pitchFamily="18" charset="0"/>
                <a:ea typeface="Tahoma" pitchFamily="1" charset="0"/>
                <a:cs typeface="Times New Roman" panose="02020603050405020304" pitchFamily="18" charset="0"/>
              </a:rPr>
              <a:t>Monatomic gases (Example, He, Ne, Ar)</a:t>
            </a:r>
          </a:p>
        </p:txBody>
      </p:sp>
    </p:spTree>
    <p:extLst>
      <p:ext uri="{BB962C8B-B14F-4D97-AF65-F5344CB8AC3E}">
        <p14:creationId xmlns:p14="http://schemas.microsoft.com/office/powerpoint/2010/main" val="328397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09599"/>
          </a:xfrm>
        </p:spPr>
        <p:txBody>
          <a:bodyPr>
            <a:normAutofit fontScale="90000"/>
          </a:bodyPr>
          <a:lstStyle/>
          <a:p>
            <a:r>
              <a:rPr lang="en-US" dirty="0">
                <a:latin typeface="Times New Roman" panose="02020603050405020304" pitchFamily="18" charset="0"/>
                <a:cs typeface="Times New Roman" panose="02020603050405020304" pitchFamily="18" charset="0"/>
              </a:rPr>
              <a:t>Transition Elements</a:t>
            </a:r>
            <a:endParaRPr lang="en-IN" sz="2400" b="0"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16"/>
          </p:nvPr>
        </p:nvSpPr>
        <p:spPr>
          <a:xfrm>
            <a:off x="304800" y="1438224"/>
            <a:ext cx="8534400" cy="452555"/>
          </a:xfrm>
        </p:spPr>
        <p:txBody>
          <a:bodyPr/>
          <a:lstStyle/>
          <a:p>
            <a:pPr>
              <a:spcBef>
                <a:spcPts val="900"/>
              </a:spcBef>
            </a:pPr>
            <a:r>
              <a:rPr lang="en-US" b="1" dirty="0">
                <a:solidFill>
                  <a:srgbClr val="800000"/>
                </a:solidFill>
                <a:latin typeface="Times New Roman" panose="02020603050405020304" pitchFamily="18" charset="0"/>
                <a:cs typeface="Times New Roman" panose="02020603050405020304" pitchFamily="18" charset="0"/>
              </a:rPr>
              <a:t>B groups—shorter columns</a:t>
            </a:r>
          </a:p>
        </p:txBody>
      </p:sp>
      <p:sp>
        <p:nvSpPr>
          <p:cNvPr id="7" name="Content Placeholder 6"/>
          <p:cNvSpPr>
            <a:spLocks noGrp="1"/>
          </p:cNvSpPr>
          <p:nvPr>
            <p:ph sz="quarter" idx="17"/>
          </p:nvPr>
        </p:nvSpPr>
        <p:spPr>
          <a:xfrm>
            <a:off x="304800" y="1981200"/>
            <a:ext cx="8534400" cy="419100"/>
          </a:xfrm>
        </p:spPr>
        <p:txBody>
          <a:bodyPr/>
          <a:lstStyle/>
          <a:p>
            <a:pPr marL="291600" lvl="1" indent="-291600">
              <a:spcBef>
                <a:spcPts val="1000"/>
              </a:spcBef>
              <a:buClr>
                <a:schemeClr val="accent2"/>
              </a:buClr>
              <a:buSzPct val="1000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All are metals</a:t>
            </a:r>
            <a:endParaRPr lang="en-IN" dirty="0">
              <a:latin typeface="Times New Roman" panose="02020603050405020304" pitchFamily="18" charset="0"/>
              <a:ea typeface="Tahoma" pitchFamily="1" charset="0"/>
              <a:cs typeface="Times New Roman" panose="02020603050405020304" pitchFamily="18" charset="0"/>
            </a:endParaRPr>
          </a:p>
        </p:txBody>
      </p:sp>
      <p:sp>
        <p:nvSpPr>
          <p:cNvPr id="8" name="Content Placeholder 7"/>
          <p:cNvSpPr>
            <a:spLocks noGrp="1"/>
          </p:cNvSpPr>
          <p:nvPr>
            <p:ph sz="quarter" idx="18"/>
          </p:nvPr>
        </p:nvSpPr>
        <p:spPr>
          <a:xfrm>
            <a:off x="304800" y="2496838"/>
            <a:ext cx="8534400" cy="398762"/>
          </a:xfrm>
        </p:spPr>
        <p:txBody>
          <a:bodyPr/>
          <a:lstStyle/>
          <a:p>
            <a:pPr marL="291600" indent="-291600">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center of table</a:t>
            </a:r>
            <a:endParaRPr lang="en-IN" sz="2400" dirty="0">
              <a:latin typeface="Times New Roman" panose="02020603050405020304" pitchFamily="18" charset="0"/>
              <a:cs typeface="Times New Roman" panose="02020603050405020304" pitchFamily="18" charset="0"/>
            </a:endParaRPr>
          </a:p>
        </p:txBody>
      </p:sp>
      <p:sp>
        <p:nvSpPr>
          <p:cNvPr id="9" name="Content Placeholder 8"/>
          <p:cNvSpPr>
            <a:spLocks noGrp="1"/>
          </p:cNvSpPr>
          <p:nvPr>
            <p:ph sz="quarter" idx="19"/>
          </p:nvPr>
        </p:nvSpPr>
        <p:spPr>
          <a:xfrm>
            <a:off x="304800" y="2971800"/>
            <a:ext cx="8534400" cy="381000"/>
          </a:xfrm>
        </p:spPr>
        <p:txBody>
          <a:bodyPr/>
          <a:lstStyle/>
          <a:p>
            <a:pPr marL="291600" lvl="1" indent="-291600">
              <a:spcBef>
                <a:spcPts val="1000"/>
              </a:spcBef>
              <a:buClr>
                <a:schemeClr val="accent2"/>
              </a:buClr>
              <a:buSzPct val="1000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Begin in fourth row</a:t>
            </a:r>
          </a:p>
        </p:txBody>
      </p:sp>
      <p:sp>
        <p:nvSpPr>
          <p:cNvPr id="10" name="Content Placeholder 9"/>
          <p:cNvSpPr>
            <a:spLocks noGrp="1"/>
          </p:cNvSpPr>
          <p:nvPr>
            <p:ph sz="quarter" idx="20"/>
          </p:nvPr>
        </p:nvSpPr>
        <p:spPr>
          <a:xfrm>
            <a:off x="304800" y="3467100"/>
            <a:ext cx="8534400" cy="419100"/>
          </a:xfrm>
        </p:spPr>
        <p:txBody>
          <a:bodyPr/>
          <a:lstStyle/>
          <a:p>
            <a:pPr marL="291600" indent="-291600">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Tend to form ions with several different charges </a:t>
            </a:r>
          </a:p>
        </p:txBody>
      </p:sp>
      <p:sp>
        <p:nvSpPr>
          <p:cNvPr id="11" name="Content Placeholder 10"/>
          <p:cNvSpPr>
            <a:spLocks noGrp="1"/>
          </p:cNvSpPr>
          <p:nvPr>
            <p:ph sz="quarter" idx="21"/>
          </p:nvPr>
        </p:nvSpPr>
        <p:spPr>
          <a:xfrm>
            <a:off x="304800" y="3962400"/>
            <a:ext cx="8534400" cy="421528"/>
          </a:xfrm>
        </p:spPr>
        <p:txBody>
          <a:bodyPr/>
          <a:lstStyle/>
          <a:p>
            <a:r>
              <a:rPr lang="en-US" sz="2400" b="1" dirty="0">
                <a:solidFill>
                  <a:srgbClr val="000099"/>
                </a:solidFill>
                <a:latin typeface="Times New Roman" panose="02020603050405020304" pitchFamily="18" charset="0"/>
                <a:cs typeface="Times New Roman" panose="02020603050405020304" pitchFamily="18" charset="0"/>
              </a:rPr>
              <a:t>Example</a:t>
            </a:r>
            <a:endParaRPr lang="en-IN" sz="2400" dirty="0">
              <a:latin typeface="Times New Roman" panose="02020603050405020304" pitchFamily="18" charset="0"/>
              <a:cs typeface="Times New Roman" panose="02020603050405020304" pitchFamily="18" charset="0"/>
            </a:endParaRPr>
          </a:p>
        </p:txBody>
      </p:sp>
      <p:sp>
        <p:nvSpPr>
          <p:cNvPr id="12" name="Content Placeholder 11"/>
          <p:cNvSpPr>
            <a:spLocks noGrp="1"/>
          </p:cNvSpPr>
          <p:nvPr>
            <p:ph sz="quarter" idx="22"/>
          </p:nvPr>
        </p:nvSpPr>
        <p:spPr>
          <a:xfrm>
            <a:off x="381001" y="4415564"/>
            <a:ext cx="685800" cy="286252"/>
          </a:xfrm>
        </p:spPr>
        <p:txBody>
          <a:bodyPr/>
          <a:lstStyle/>
          <a:p>
            <a:pPr marL="622800" indent="-320400">
              <a:buClr>
                <a:schemeClr val="accent2"/>
              </a:buClr>
              <a:buSzPct val="80000"/>
              <a:buFont typeface="Courier New" panose="02070309020205020404" pitchFamily="49" charset="0"/>
              <a:buChar char="o"/>
            </a:pPr>
            <a:r>
              <a:rPr lang="en-IN" sz="2200" dirty="0"/>
              <a:t> </a:t>
            </a:r>
          </a:p>
        </p:txBody>
      </p:sp>
      <p:graphicFrame>
        <p:nvGraphicFramePr>
          <p:cNvPr id="24" name="Content Placeholder 23" descr="An illustration shows: F e superscript 2 positive and F e superscript 3 positive."/>
          <p:cNvGraphicFramePr>
            <a:graphicFrameLocks noGrp="1" noChangeAspect="1"/>
          </p:cNvGraphicFramePr>
          <p:nvPr>
            <p:ph sz="quarter" idx="22"/>
          </p:nvPr>
        </p:nvGraphicFramePr>
        <p:xfrm>
          <a:off x="1162050" y="4419600"/>
          <a:ext cx="1471612" cy="346075"/>
        </p:xfrm>
        <a:graphic>
          <a:graphicData uri="http://schemas.openxmlformats.org/presentationml/2006/ole">
            <mc:AlternateContent xmlns:mc="http://schemas.openxmlformats.org/markup-compatibility/2006">
              <mc:Choice xmlns:v="urn:schemas-microsoft-com:vml" Requires="v">
                <p:oleObj name="Equation" r:id="rId2" imgW="863280" imgH="203040" progId="Equation.DSMT4">
                  <p:embed/>
                </p:oleObj>
              </mc:Choice>
              <mc:Fallback>
                <p:oleObj name="Equation" r:id="rId2" imgW="863280" imgH="203040" progId="Equation.DSMT4">
                  <p:embed/>
                  <p:pic>
                    <p:nvPicPr>
                      <p:cNvPr id="24" name="Content Placeholder 23" descr="An illustration shows: F e superscript 2 positive and F e superscript 3 positive."/>
                      <p:cNvPicPr/>
                      <p:nvPr/>
                    </p:nvPicPr>
                    <p:blipFill>
                      <a:blip r:embed="rId3"/>
                      <a:stretch>
                        <a:fillRect/>
                      </a:stretch>
                    </p:blipFill>
                    <p:spPr>
                      <a:xfrm>
                        <a:off x="1162050" y="4419600"/>
                        <a:ext cx="1471612" cy="346075"/>
                      </a:xfrm>
                      <a:prstGeom prst="rect">
                        <a:avLst/>
                      </a:prstGeom>
                    </p:spPr>
                  </p:pic>
                </p:oleObj>
              </mc:Fallback>
            </mc:AlternateContent>
          </a:graphicData>
        </a:graphic>
      </p:graphicFrame>
      <p:sp>
        <p:nvSpPr>
          <p:cNvPr id="13" name="Content Placeholder 12"/>
          <p:cNvSpPr>
            <a:spLocks noGrp="1"/>
          </p:cNvSpPr>
          <p:nvPr>
            <p:ph sz="quarter" idx="23"/>
          </p:nvPr>
        </p:nvSpPr>
        <p:spPr>
          <a:xfrm>
            <a:off x="381000" y="4854232"/>
            <a:ext cx="761999" cy="314876"/>
          </a:xfrm>
        </p:spPr>
        <p:txBody>
          <a:bodyPr/>
          <a:lstStyle/>
          <a:p>
            <a:pPr marL="622800" indent="-320400">
              <a:buClr>
                <a:schemeClr val="accent2"/>
              </a:buClr>
              <a:buSzPct val="80000"/>
              <a:buFont typeface="Courier New" panose="02070309020205020404" pitchFamily="49" charset="0"/>
              <a:buChar char="o"/>
            </a:pPr>
            <a:r>
              <a:rPr lang="en-IN" sz="2200" dirty="0"/>
              <a:t> </a:t>
            </a:r>
          </a:p>
        </p:txBody>
      </p:sp>
      <p:graphicFrame>
        <p:nvGraphicFramePr>
          <p:cNvPr id="25" name="Content Placeholder 24" descr="An illustration shows: C u superscript positive and C u superscript 2 positive."/>
          <p:cNvGraphicFramePr>
            <a:graphicFrameLocks noGrp="1" noChangeAspect="1"/>
          </p:cNvGraphicFramePr>
          <p:nvPr>
            <p:ph sz="quarter" idx="23"/>
          </p:nvPr>
        </p:nvGraphicFramePr>
        <p:xfrm>
          <a:off x="1143000" y="4894262"/>
          <a:ext cx="1514475" cy="346075"/>
        </p:xfrm>
        <a:graphic>
          <a:graphicData uri="http://schemas.openxmlformats.org/presentationml/2006/ole">
            <mc:AlternateContent xmlns:mc="http://schemas.openxmlformats.org/markup-compatibility/2006">
              <mc:Choice xmlns:v="urn:schemas-microsoft-com:vml" Requires="v">
                <p:oleObj name="Equation" r:id="rId4" imgW="888840" imgH="203040" progId="Equation.DSMT4">
                  <p:embed/>
                </p:oleObj>
              </mc:Choice>
              <mc:Fallback>
                <p:oleObj name="Equation" r:id="rId4" imgW="888840" imgH="203040" progId="Equation.DSMT4">
                  <p:embed/>
                  <p:pic>
                    <p:nvPicPr>
                      <p:cNvPr id="25" name="Content Placeholder 24" descr="An illustration shows: C u superscript positive and C u superscript 2 positive."/>
                      <p:cNvPicPr/>
                      <p:nvPr/>
                    </p:nvPicPr>
                    <p:blipFill>
                      <a:blip r:embed="rId5"/>
                      <a:stretch>
                        <a:fillRect/>
                      </a:stretch>
                    </p:blipFill>
                    <p:spPr>
                      <a:xfrm>
                        <a:off x="1143000" y="4894262"/>
                        <a:ext cx="1514475" cy="346075"/>
                      </a:xfrm>
                      <a:prstGeom prst="rect">
                        <a:avLst/>
                      </a:prstGeom>
                    </p:spPr>
                  </p:pic>
                </p:oleObj>
              </mc:Fallback>
            </mc:AlternateContent>
          </a:graphicData>
        </a:graphic>
      </p:graphicFrame>
      <p:sp>
        <p:nvSpPr>
          <p:cNvPr id="14" name="Content Placeholder 13"/>
          <p:cNvSpPr>
            <a:spLocks noGrp="1"/>
          </p:cNvSpPr>
          <p:nvPr>
            <p:ph sz="quarter" idx="24"/>
          </p:nvPr>
        </p:nvSpPr>
        <p:spPr>
          <a:xfrm>
            <a:off x="381000" y="5323924"/>
            <a:ext cx="761999" cy="314876"/>
          </a:xfrm>
        </p:spPr>
        <p:txBody>
          <a:bodyPr/>
          <a:lstStyle/>
          <a:p>
            <a:pPr marL="622800" indent="-320400">
              <a:buClr>
                <a:schemeClr val="accent2"/>
              </a:buClr>
              <a:buSzPct val="80000"/>
              <a:buFont typeface="Courier New" panose="02070309020205020404" pitchFamily="49" charset="0"/>
              <a:buChar char="o"/>
            </a:pPr>
            <a:r>
              <a:rPr lang="en-IN" sz="2200" dirty="0"/>
              <a:t> </a:t>
            </a:r>
          </a:p>
        </p:txBody>
      </p:sp>
      <p:graphicFrame>
        <p:nvGraphicFramePr>
          <p:cNvPr id="26" name="Content Placeholder 25" descr="An illustration shows: M n superscript 2 positive, M n superscript 3 positive, M n superscript 4 positive, M n superscript 5 positive, M n superscript 6 positive, and M n superscript 7 positive."/>
          <p:cNvGraphicFramePr>
            <a:graphicFrameLocks noGrp="1" noChangeAspect="1"/>
          </p:cNvGraphicFramePr>
          <p:nvPr>
            <p:ph sz="quarter" idx="24"/>
          </p:nvPr>
        </p:nvGraphicFramePr>
        <p:xfrm>
          <a:off x="1162050" y="5378115"/>
          <a:ext cx="4463733" cy="381335"/>
        </p:xfrm>
        <a:graphic>
          <a:graphicData uri="http://schemas.openxmlformats.org/presentationml/2006/ole">
            <mc:AlternateContent xmlns:mc="http://schemas.openxmlformats.org/markup-compatibility/2006">
              <mc:Choice xmlns:v="urn:schemas-microsoft-com:vml" Requires="v">
                <p:oleObj name="Equation" r:id="rId6" imgW="2679480" imgH="228600" progId="Equation.DSMT4">
                  <p:embed/>
                </p:oleObj>
              </mc:Choice>
              <mc:Fallback>
                <p:oleObj name="Equation" r:id="rId6" imgW="2679480" imgH="228600" progId="Equation.DSMT4">
                  <p:embed/>
                  <p:pic>
                    <p:nvPicPr>
                      <p:cNvPr id="26" name="Content Placeholder 25" descr="An illustration shows: M n superscript 2 positive, M n superscript 3 positive, M n superscript 4 positive, M n superscript 5 positive, M n superscript 6 positive, and M n superscript 7 positive."/>
                      <p:cNvPicPr/>
                      <p:nvPr/>
                    </p:nvPicPr>
                    <p:blipFill>
                      <a:blip r:embed="rId7"/>
                      <a:stretch>
                        <a:fillRect/>
                      </a:stretch>
                    </p:blipFill>
                    <p:spPr>
                      <a:xfrm>
                        <a:off x="1162050" y="5378115"/>
                        <a:ext cx="4463733" cy="381335"/>
                      </a:xfrm>
                      <a:prstGeom prst="rect">
                        <a:avLst/>
                      </a:prstGeom>
                    </p:spPr>
                  </p:pic>
                </p:oleObj>
              </mc:Fallback>
            </mc:AlternateContent>
          </a:graphicData>
        </a:graphic>
      </p:graphicFrame>
      <p:sp>
        <p:nvSpPr>
          <p:cNvPr id="27" name="Content Placeholder 11"/>
          <p:cNvSpPr>
            <a:spLocks noGrp="1"/>
          </p:cNvSpPr>
          <p:nvPr>
            <p:ph sz="quarter" idx="23"/>
          </p:nvPr>
        </p:nvSpPr>
        <p:spPr>
          <a:xfrm>
            <a:off x="304800" y="5867400"/>
            <a:ext cx="8534400" cy="381000"/>
          </a:xfrm>
        </p:spPr>
        <p:txBody>
          <a:bodyPr/>
          <a:lstStyle/>
          <a:p>
            <a:r>
              <a:rPr lang="en-US" sz="2400" b="1" dirty="0">
                <a:latin typeface="Times New Roman" panose="02020603050405020304" pitchFamily="18" charset="0"/>
                <a:cs typeface="Times New Roman" panose="02020603050405020304" pitchFamily="18" charset="0"/>
              </a:rPr>
              <a:t>Note: </a:t>
            </a:r>
            <a:r>
              <a:rPr lang="en-US" sz="2400" dirty="0">
                <a:latin typeface="Times New Roman" panose="02020603050405020304" pitchFamily="18" charset="0"/>
                <a:cs typeface="Times New Roman" panose="02020603050405020304" pitchFamily="18" charset="0"/>
              </a:rPr>
              <a:t>Last 3 columns all have 8B designation </a:t>
            </a:r>
          </a:p>
        </p:txBody>
      </p:sp>
    </p:spTree>
    <p:extLst>
      <p:ext uri="{BB962C8B-B14F-4D97-AF65-F5344CB8AC3E}">
        <p14:creationId xmlns:p14="http://schemas.microsoft.com/office/powerpoint/2010/main" val="14557903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09599"/>
          </a:xfrm>
        </p:spPr>
        <p:txBody>
          <a:bodyPr>
            <a:normAutofit fontScale="90000"/>
          </a:bodyPr>
          <a:lstStyle/>
          <a:p>
            <a:r>
              <a:rPr lang="en-US" dirty="0">
                <a:latin typeface="Times New Roman" panose="02020603050405020304" pitchFamily="18" charset="0"/>
                <a:cs typeface="Times New Roman" panose="02020603050405020304" pitchFamily="18" charset="0"/>
              </a:rPr>
              <a:t>Inner</a:t>
            </a:r>
            <a:r>
              <a:rPr lang="en-US" dirty="0">
                <a:latin typeface="Tahoma" pitchFamily="1" charset="0"/>
              </a:rPr>
              <a:t> </a:t>
            </a:r>
            <a:r>
              <a:rPr lang="en-US" dirty="0">
                <a:latin typeface="Times New Roman" panose="02020603050405020304" pitchFamily="18" charset="0"/>
                <a:cs typeface="Times New Roman" panose="02020603050405020304" pitchFamily="18" charset="0"/>
              </a:rPr>
              <a:t>Transition Elements</a:t>
            </a:r>
            <a:endParaRPr lang="en-IN" sz="2400" b="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611194"/>
            <a:ext cx="8534400" cy="411414"/>
          </a:xfrm>
        </p:spPr>
        <p:txBody>
          <a:bodyPr/>
          <a:lstStyle/>
          <a:p>
            <a:pPr marL="291600" lvl="1" indent="-291600">
              <a:spcBef>
                <a:spcPts val="1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At bottom of periodic table</a:t>
            </a:r>
          </a:p>
        </p:txBody>
      </p:sp>
      <p:sp>
        <p:nvSpPr>
          <p:cNvPr id="15" name="Content Placeholder 14"/>
          <p:cNvSpPr>
            <a:spLocks noGrp="1"/>
          </p:cNvSpPr>
          <p:nvPr>
            <p:ph sz="quarter" idx="17"/>
          </p:nvPr>
        </p:nvSpPr>
        <p:spPr>
          <a:xfrm>
            <a:off x="304800" y="2209800"/>
            <a:ext cx="8534400" cy="381000"/>
          </a:xfrm>
        </p:spPr>
        <p:txBody>
          <a:bodyPr/>
          <a:lstStyle/>
          <a:p>
            <a:pPr marL="291600" lvl="1" indent="-291600">
              <a:spcBef>
                <a:spcPts val="1000"/>
              </a:spcBef>
              <a:buClr>
                <a:schemeClr val="accent2"/>
              </a:buClr>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Tend to form </a:t>
            </a:r>
            <a:r>
              <a:rPr lang="en-US" b="1" dirty="0">
                <a:solidFill>
                  <a:srgbClr val="196619"/>
                </a:solidFill>
                <a:latin typeface="Times New Roman" panose="02020603050405020304" pitchFamily="18" charset="0"/>
                <a:ea typeface="Tahoma" pitchFamily="1" charset="0"/>
                <a:cs typeface="Times New Roman" panose="02020603050405020304" pitchFamily="18" charset="0"/>
              </a:rPr>
              <a:t>+2</a:t>
            </a:r>
            <a:r>
              <a:rPr lang="en-US" dirty="0">
                <a:latin typeface="Times New Roman" panose="02020603050405020304" pitchFamily="18" charset="0"/>
                <a:ea typeface="Tahoma" pitchFamily="1" charset="0"/>
                <a:cs typeface="Times New Roman" panose="02020603050405020304" pitchFamily="18" charset="0"/>
              </a:rPr>
              <a:t> and </a:t>
            </a:r>
            <a:r>
              <a:rPr lang="en-US" b="1" dirty="0">
                <a:solidFill>
                  <a:srgbClr val="196619"/>
                </a:solidFill>
                <a:latin typeface="Times New Roman" panose="02020603050405020304" pitchFamily="18" charset="0"/>
                <a:ea typeface="Tahoma" pitchFamily="1" charset="0"/>
                <a:cs typeface="Times New Roman" panose="02020603050405020304" pitchFamily="18" charset="0"/>
              </a:rPr>
              <a:t>+3</a:t>
            </a:r>
            <a:r>
              <a:rPr lang="en-US" dirty="0">
                <a:latin typeface="Times New Roman" panose="02020603050405020304" pitchFamily="18" charset="0"/>
                <a:ea typeface="Tahoma" pitchFamily="1" charset="0"/>
                <a:cs typeface="Times New Roman" panose="02020603050405020304" pitchFamily="18" charset="0"/>
              </a:rPr>
              <a:t> ions</a:t>
            </a:r>
          </a:p>
        </p:txBody>
      </p:sp>
      <p:sp>
        <p:nvSpPr>
          <p:cNvPr id="16" name="Content Placeholder 15"/>
          <p:cNvSpPr>
            <a:spLocks noGrp="1"/>
          </p:cNvSpPr>
          <p:nvPr>
            <p:ph sz="quarter" idx="18"/>
          </p:nvPr>
        </p:nvSpPr>
        <p:spPr>
          <a:xfrm>
            <a:off x="304800" y="2819400"/>
            <a:ext cx="8534400" cy="336550"/>
          </a:xfrm>
        </p:spPr>
        <p:txBody>
          <a:bodyPr/>
          <a:lstStyle/>
          <a:p>
            <a:pPr marL="0" lvl="1" indent="0">
              <a:spcBef>
                <a:spcPts val="1000"/>
              </a:spcBef>
              <a:buNone/>
            </a:pPr>
            <a:r>
              <a:rPr lang="en-US" sz="2200" b="1" dirty="0">
                <a:solidFill>
                  <a:srgbClr val="000099"/>
                </a:solidFill>
                <a:latin typeface="Times New Roman" panose="02020603050405020304" pitchFamily="18" charset="0"/>
                <a:ea typeface="Tahoma" pitchFamily="1" charset="0"/>
                <a:cs typeface="Times New Roman" panose="02020603050405020304" pitchFamily="18" charset="0"/>
              </a:rPr>
              <a:t>Lanthanide elements</a:t>
            </a:r>
          </a:p>
        </p:txBody>
      </p:sp>
      <p:sp>
        <p:nvSpPr>
          <p:cNvPr id="17" name="Content Placeholder 16"/>
          <p:cNvSpPr>
            <a:spLocks noGrp="1"/>
          </p:cNvSpPr>
          <p:nvPr>
            <p:ph sz="quarter" idx="19"/>
          </p:nvPr>
        </p:nvSpPr>
        <p:spPr>
          <a:xfrm>
            <a:off x="304800" y="3352800"/>
            <a:ext cx="8534400" cy="304800"/>
          </a:xfrm>
        </p:spPr>
        <p:txBody>
          <a:bodyPr/>
          <a:lstStyle/>
          <a:p>
            <a:pPr marL="291600" lvl="1" indent="-291600">
              <a:spcBef>
                <a:spcPts val="1000"/>
              </a:spcBef>
              <a:buClr>
                <a:schemeClr val="accent2"/>
              </a:buClr>
              <a:buFont typeface="Arial" panose="020B0604020202020204" pitchFamily="34" charset="0"/>
              <a:buChar char="•"/>
            </a:pPr>
            <a:r>
              <a:rPr lang="en-US" sz="2000" dirty="0">
                <a:latin typeface="Times New Roman" panose="02020603050405020304" pitchFamily="18" charset="0"/>
                <a:ea typeface="Tahoma" pitchFamily="1" charset="0"/>
                <a:cs typeface="Times New Roman" panose="02020603050405020304" pitchFamily="18" charset="0"/>
              </a:rPr>
              <a:t>Elements 58 to 71</a:t>
            </a:r>
          </a:p>
        </p:txBody>
      </p:sp>
      <p:sp>
        <p:nvSpPr>
          <p:cNvPr id="18" name="Content Placeholder 17"/>
          <p:cNvSpPr>
            <a:spLocks noGrp="1"/>
          </p:cNvSpPr>
          <p:nvPr>
            <p:ph sz="quarter" idx="20"/>
          </p:nvPr>
        </p:nvSpPr>
        <p:spPr>
          <a:xfrm>
            <a:off x="304800" y="3886200"/>
            <a:ext cx="8534400" cy="336550"/>
          </a:xfrm>
        </p:spPr>
        <p:txBody>
          <a:bodyPr/>
          <a:lstStyle/>
          <a:p>
            <a:pPr marL="0" lvl="1" indent="0">
              <a:spcBef>
                <a:spcPts val="1000"/>
              </a:spcBef>
              <a:buNone/>
            </a:pPr>
            <a:r>
              <a:rPr lang="en-US" sz="2200" b="1" dirty="0">
                <a:solidFill>
                  <a:srgbClr val="000099"/>
                </a:solidFill>
                <a:latin typeface="Times New Roman" panose="02020603050405020304" pitchFamily="18" charset="0"/>
                <a:ea typeface="Tahoma" pitchFamily="1" charset="0"/>
                <a:cs typeface="Times New Roman" panose="02020603050405020304" pitchFamily="18" charset="0"/>
              </a:rPr>
              <a:t>Actinide elements</a:t>
            </a:r>
          </a:p>
        </p:txBody>
      </p:sp>
      <p:sp>
        <p:nvSpPr>
          <p:cNvPr id="19" name="Content Placeholder 18"/>
          <p:cNvSpPr>
            <a:spLocks noGrp="1"/>
          </p:cNvSpPr>
          <p:nvPr>
            <p:ph sz="quarter" idx="21"/>
          </p:nvPr>
        </p:nvSpPr>
        <p:spPr>
          <a:xfrm>
            <a:off x="304800" y="4335429"/>
            <a:ext cx="8534400" cy="344835"/>
          </a:xfrm>
        </p:spPr>
        <p:txBody>
          <a:bodyPr/>
          <a:lstStyle/>
          <a:p>
            <a:pPr marL="291600" lvl="1" indent="-291600">
              <a:spcBef>
                <a:spcPts val="1000"/>
              </a:spcBef>
              <a:buClr>
                <a:schemeClr val="accent2"/>
              </a:buClr>
              <a:buFont typeface="Arial" panose="020B0604020202020204" pitchFamily="34" charset="0"/>
              <a:buChar char="•"/>
            </a:pPr>
            <a:r>
              <a:rPr lang="en-US" sz="2000" dirty="0">
                <a:latin typeface="Times New Roman" panose="02020603050405020304" pitchFamily="18" charset="0"/>
                <a:ea typeface="Tahoma" pitchFamily="1" charset="0"/>
                <a:cs typeface="Times New Roman" panose="02020603050405020304" pitchFamily="18" charset="0"/>
              </a:rPr>
              <a:t>Elements 90 to 103</a:t>
            </a:r>
          </a:p>
        </p:txBody>
      </p:sp>
      <p:sp>
        <p:nvSpPr>
          <p:cNvPr id="21" name="Content Placeholder 20"/>
          <p:cNvSpPr>
            <a:spLocks noGrp="1"/>
          </p:cNvSpPr>
          <p:nvPr>
            <p:ph sz="quarter" idx="22"/>
          </p:nvPr>
        </p:nvSpPr>
        <p:spPr>
          <a:xfrm>
            <a:off x="304800" y="4775196"/>
            <a:ext cx="8534400" cy="330204"/>
          </a:xfrm>
        </p:spPr>
        <p:txBody>
          <a:bodyPr/>
          <a:lstStyle/>
          <a:p>
            <a:pPr marL="291600" indent="-291600">
              <a:buClr>
                <a:schemeClr val="accent2"/>
              </a:buClr>
              <a:buFont typeface="Arial" panose="020B0604020202020204" pitchFamily="34" charset="0"/>
              <a:buChar char="•"/>
            </a:pPr>
            <a:r>
              <a:rPr lang="en-US" sz="2000" dirty="0"/>
              <a:t>All actinides are radioactive</a:t>
            </a:r>
          </a:p>
        </p:txBody>
      </p:sp>
    </p:spTree>
    <p:extLst>
      <p:ext uri="{BB962C8B-B14F-4D97-AF65-F5344CB8AC3E}">
        <p14:creationId xmlns:p14="http://schemas.microsoft.com/office/powerpoint/2010/main" val="3374891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cs typeface="Times New Roman" panose="02020603050405020304" pitchFamily="18" charset="0"/>
              </a:rPr>
              <a:t>Metals, Nonmetals, or Metalloids </a:t>
            </a:r>
            <a:endParaRPr lang="en-IN" sz="2700" b="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524000"/>
            <a:ext cx="8534400" cy="381000"/>
          </a:xfrm>
        </p:spPr>
        <p:txBody>
          <a:bodyPr/>
          <a:lstStyle/>
          <a:p>
            <a:pPr marL="291600" indent="-291600">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Elements break down into three broad categories</a:t>
            </a:r>
          </a:p>
        </p:txBody>
      </p:sp>
      <p:sp>
        <p:nvSpPr>
          <p:cNvPr id="6" name="Content Placeholder 5"/>
          <p:cNvSpPr>
            <a:spLocks noGrp="1"/>
          </p:cNvSpPr>
          <p:nvPr>
            <p:ph sz="quarter" idx="17"/>
          </p:nvPr>
        </p:nvSpPr>
        <p:spPr>
          <a:xfrm>
            <a:off x="304800" y="2004827"/>
            <a:ext cx="8534400" cy="403093"/>
          </a:xfrm>
        </p:spPr>
        <p:txBody>
          <a:bodyPr/>
          <a:lstStyle/>
          <a:p>
            <a:pPr marL="291600" indent="-291600">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Organized by regions of periodic table</a:t>
            </a:r>
          </a:p>
        </p:txBody>
      </p:sp>
      <p:sp>
        <p:nvSpPr>
          <p:cNvPr id="7" name="Content Placeholder 6"/>
          <p:cNvSpPr>
            <a:spLocks noGrp="1"/>
          </p:cNvSpPr>
          <p:nvPr>
            <p:ph sz="quarter" idx="18"/>
          </p:nvPr>
        </p:nvSpPr>
        <p:spPr>
          <a:xfrm>
            <a:off x="304800" y="2514600"/>
            <a:ext cx="8534400" cy="329554"/>
          </a:xfrm>
        </p:spPr>
        <p:txBody>
          <a:bodyPr/>
          <a:lstStyle/>
          <a:p>
            <a:pPr marL="0" lvl="1" indent="0">
              <a:spcBef>
                <a:spcPts val="1000"/>
              </a:spcBef>
              <a:buNone/>
            </a:pPr>
            <a:r>
              <a:rPr lang="en-US" b="1" dirty="0">
                <a:solidFill>
                  <a:srgbClr val="800000"/>
                </a:solidFill>
                <a:latin typeface="Times New Roman" panose="02020603050405020304" pitchFamily="18" charset="0"/>
                <a:cs typeface="Times New Roman" panose="02020603050405020304" pitchFamily="18" charset="0"/>
              </a:rPr>
              <a:t>Metals</a:t>
            </a:r>
          </a:p>
        </p:txBody>
      </p:sp>
      <p:sp>
        <p:nvSpPr>
          <p:cNvPr id="8" name="Content Placeholder 7"/>
          <p:cNvSpPr>
            <a:spLocks noGrp="1"/>
          </p:cNvSpPr>
          <p:nvPr>
            <p:ph sz="quarter" idx="19"/>
          </p:nvPr>
        </p:nvSpPr>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Left-hand side</a:t>
            </a:r>
          </a:p>
        </p:txBody>
      </p:sp>
      <p:sp>
        <p:nvSpPr>
          <p:cNvPr id="9" name="Content Placeholder 8"/>
          <p:cNvSpPr>
            <a:spLocks noGrp="1"/>
          </p:cNvSpPr>
          <p:nvPr>
            <p:ph sz="quarter" idx="20"/>
          </p:nvPr>
        </p:nvSpPr>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Sodium, lead, iron, gold</a:t>
            </a:r>
          </a:p>
        </p:txBody>
      </p:sp>
      <p:sp>
        <p:nvSpPr>
          <p:cNvPr id="10" name="Content Placeholder 9"/>
          <p:cNvSpPr>
            <a:spLocks noGrp="1"/>
          </p:cNvSpPr>
          <p:nvPr>
            <p:ph sz="quarter" idx="21"/>
          </p:nvPr>
        </p:nvSpPr>
        <p:spPr/>
        <p:txBody>
          <a:bodyPr/>
          <a:lstStyle/>
          <a:p>
            <a:r>
              <a:rPr lang="en-US" sz="2400" b="1" dirty="0">
                <a:solidFill>
                  <a:srgbClr val="000099"/>
                </a:solidFill>
                <a:latin typeface="Times New Roman" panose="02020603050405020304" pitchFamily="18" charset="0"/>
                <a:cs typeface="Times New Roman" panose="02020603050405020304" pitchFamily="18" charset="0"/>
              </a:rPr>
              <a:t>Nonmetals</a:t>
            </a:r>
          </a:p>
        </p:txBody>
      </p:sp>
      <p:sp>
        <p:nvSpPr>
          <p:cNvPr id="11" name="Content Placeholder 10"/>
          <p:cNvSpPr>
            <a:spLocks noGrp="1"/>
          </p:cNvSpPr>
          <p:nvPr>
            <p:ph sz="quarter" idx="22"/>
          </p:nvPr>
        </p:nvSpPr>
        <p:spPr>
          <a:xfrm>
            <a:off x="304800" y="4131734"/>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Upper right-hand corner</a:t>
            </a:r>
          </a:p>
        </p:txBody>
      </p:sp>
      <p:sp>
        <p:nvSpPr>
          <p:cNvPr id="12" name="Content Placeholder 11"/>
          <p:cNvSpPr>
            <a:spLocks noGrp="1"/>
          </p:cNvSpPr>
          <p:nvPr>
            <p:ph sz="quarter" idx="23"/>
          </p:nvPr>
        </p:nvSpPr>
        <p:spPr>
          <a:xfrm>
            <a:off x="304800" y="4530436"/>
            <a:ext cx="8534400" cy="346364"/>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Oxygen, nitrogen, chlorine</a:t>
            </a:r>
          </a:p>
        </p:txBody>
      </p:sp>
      <p:sp>
        <p:nvSpPr>
          <p:cNvPr id="13" name="Content Placeholder 12"/>
          <p:cNvSpPr>
            <a:spLocks noGrp="1"/>
          </p:cNvSpPr>
          <p:nvPr>
            <p:ph sz="quarter" idx="24"/>
          </p:nvPr>
        </p:nvSpPr>
        <p:spPr>
          <a:xfrm>
            <a:off x="304800" y="4987636"/>
            <a:ext cx="8534400" cy="346364"/>
          </a:xfrm>
        </p:spPr>
        <p:txBody>
          <a:bodyPr/>
          <a:lstStyle/>
          <a:p>
            <a:r>
              <a:rPr lang="en-US" b="1" dirty="0">
                <a:solidFill>
                  <a:srgbClr val="990073"/>
                </a:solidFill>
                <a:latin typeface="Times New Roman" panose="02020603050405020304" pitchFamily="18" charset="0"/>
                <a:cs typeface="Times New Roman" panose="02020603050405020304" pitchFamily="18" charset="0"/>
              </a:rPr>
              <a:t>Metalloids</a:t>
            </a:r>
          </a:p>
        </p:txBody>
      </p:sp>
      <p:sp>
        <p:nvSpPr>
          <p:cNvPr id="14" name="Content Placeholder 13"/>
          <p:cNvSpPr>
            <a:spLocks noGrp="1"/>
          </p:cNvSpPr>
          <p:nvPr>
            <p:ph sz="quarter" idx="25"/>
          </p:nvPr>
        </p:nvSpPr>
        <p:spPr>
          <a:xfrm>
            <a:off x="304800" y="5486400"/>
            <a:ext cx="8534400" cy="314876"/>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Diagonal line between metals and nonmetals</a:t>
            </a:r>
          </a:p>
        </p:txBody>
      </p:sp>
      <p:sp>
        <p:nvSpPr>
          <p:cNvPr id="15" name="Content Placeholder 14"/>
          <p:cNvSpPr>
            <a:spLocks noGrp="1"/>
          </p:cNvSpPr>
          <p:nvPr>
            <p:ph sz="quarter" idx="26"/>
          </p:nvPr>
        </p:nvSpPr>
        <p:spPr>
          <a:xfrm>
            <a:off x="304800" y="5933524"/>
            <a:ext cx="8534400" cy="314876"/>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Boron to astatine</a:t>
            </a:r>
          </a:p>
        </p:txBody>
      </p:sp>
    </p:spTree>
    <p:extLst>
      <p:ext uri="{BB962C8B-B14F-4D97-AF65-F5344CB8AC3E}">
        <p14:creationId xmlns:p14="http://schemas.microsoft.com/office/powerpoint/2010/main" val="41579878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normAutofit/>
          </a:bodyPr>
          <a:lstStyle/>
          <a:p>
            <a:r>
              <a:rPr lang="en-US" dirty="0">
                <a:latin typeface="Times New Roman" panose="02020603050405020304" pitchFamily="18" charset="0"/>
                <a:cs typeface="Times New Roman" panose="02020603050405020304" pitchFamily="18" charset="0"/>
              </a:rPr>
              <a:t>Metals, Nonmetals, or Metalloids </a:t>
            </a:r>
            <a:endParaRPr lang="en-IN" dirty="0">
              <a:latin typeface="Times New Roman" panose="02020603050405020304" pitchFamily="18" charset="0"/>
              <a:cs typeface="Times New Roman" panose="02020603050405020304" pitchFamily="18" charset="0"/>
            </a:endParaRPr>
          </a:p>
        </p:txBody>
      </p:sp>
      <p:pic>
        <p:nvPicPr>
          <p:cNvPr id="17" name="Content Placeholder 16" descr="The figure shows the elements of the periodic table grouped into metals, non metals and metalloids. The non metals shaded blue are on the top right corner of the periodic table excluding hydrogen which is on the top left corner of the table. The non metals are H, H e, C, N, O, F, N e, P, S, C l, A r, S e, B r, K r, I, X e, R n and U u o. The metalloids are B, S I, G e, A s, S b, T e, P o and A t. The alkali metals, alkaline earth metals, transition metals, extended transition metals, lanthanides and actinides are classified as metals.&#10;"/>
          <p:cNvPicPr>
            <a:picLocks noGrp="1" noChangeAspect="1"/>
          </p:cNvPicPr>
          <p:nvPr>
            <p:ph sz="quarter" idx="16"/>
          </p:nvPr>
        </p:nvPicPr>
        <p:blipFill>
          <a:blip r:embed="rId2"/>
          <a:stretch>
            <a:fillRect/>
          </a:stretch>
        </p:blipFill>
        <p:spPr>
          <a:xfrm>
            <a:off x="384205" y="1707572"/>
            <a:ext cx="8150195" cy="4540828"/>
          </a:xfrm>
          <a:prstGeom prst="rect">
            <a:avLst/>
          </a:prstGeom>
        </p:spPr>
      </p:pic>
    </p:spTree>
    <p:extLst>
      <p:ext uri="{BB962C8B-B14F-4D97-AF65-F5344CB8AC3E}">
        <p14:creationId xmlns:p14="http://schemas.microsoft.com/office/powerpoint/2010/main" val="648423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304800" y="762001"/>
            <a:ext cx="8534400" cy="685799"/>
          </a:xfrm>
        </p:spPr>
        <p:txBody>
          <a:bodyPr/>
          <a:lstStyle/>
          <a:p>
            <a:r>
              <a:rPr lang="en-US" dirty="0">
                <a:latin typeface="Times New Roman" panose="02020603050405020304" pitchFamily="18" charset="0"/>
                <a:ea typeface="Tahoma" pitchFamily="1" charset="0"/>
                <a:cs typeface="Times New Roman" panose="02020603050405020304" pitchFamily="18" charset="0"/>
              </a:rPr>
              <a:t>Your Turn! </a:t>
            </a:r>
            <a:endParaRPr lang="en-IN" dirty="0">
              <a:latin typeface="Times New Roman" panose="02020603050405020304" pitchFamily="18" charset="0"/>
              <a:cs typeface="Times New Roman" panose="02020603050405020304" pitchFamily="18" charset="0"/>
            </a:endParaRPr>
          </a:p>
        </p:txBody>
      </p:sp>
      <p:sp>
        <p:nvSpPr>
          <p:cNvPr id="36" name="Content Placeholder 4"/>
          <p:cNvSpPr>
            <a:spLocks noGrp="1"/>
          </p:cNvSpPr>
          <p:nvPr>
            <p:ph sz="quarter" idx="16"/>
          </p:nvPr>
        </p:nvSpPr>
        <p:spPr>
          <a:xfrm>
            <a:off x="304800" y="1524000"/>
            <a:ext cx="8534400" cy="3886200"/>
          </a:xfrm>
        </p:spPr>
        <p:txBody>
          <a:bodyPr/>
          <a:lstStyle/>
          <a:p>
            <a:pPr>
              <a:spcAft>
                <a:spcPts val="1000"/>
              </a:spcAft>
            </a:pPr>
            <a:r>
              <a:rPr lang="en-US" dirty="0">
                <a:latin typeface="Times New Roman" panose="02020603050405020304" pitchFamily="18" charset="0"/>
                <a:ea typeface="Tahoma" pitchFamily="1" charset="0"/>
                <a:cs typeface="Times New Roman" panose="02020603050405020304" pitchFamily="18" charset="0"/>
              </a:rPr>
              <a:t>Strontium (Sr) is a _______, ruthenium (Ru) is a ________, and iodine (I) is a_________.</a:t>
            </a:r>
          </a:p>
          <a:p>
            <a:pPr marL="514350" indent="-514350">
              <a:spcBef>
                <a:spcPct val="20000"/>
              </a:spcBef>
              <a:buClr>
                <a:schemeClr val="accent2"/>
              </a:buClr>
              <a:buFont typeface="+mj-lt"/>
              <a:buAutoNum type="alphaUcPeriod"/>
            </a:pPr>
            <a:r>
              <a:rPr lang="en-US" dirty="0">
                <a:latin typeface="Times New Roman" panose="02020603050405020304" pitchFamily="18" charset="0"/>
                <a:ea typeface="Tahoma" pitchFamily="1" charset="0"/>
                <a:cs typeface="Times New Roman" panose="02020603050405020304" pitchFamily="18" charset="0"/>
              </a:rPr>
              <a:t>alkali metal, transition metal, halogen</a:t>
            </a:r>
          </a:p>
          <a:p>
            <a:pPr marL="514350" indent="-514350">
              <a:spcBef>
                <a:spcPct val="20000"/>
              </a:spcBef>
              <a:buClr>
                <a:schemeClr val="accent2"/>
              </a:buClr>
              <a:buFont typeface="+mj-lt"/>
              <a:buAutoNum type="alphaUcPeriod"/>
            </a:pPr>
            <a:r>
              <a:rPr lang="en-US" dirty="0">
                <a:latin typeface="Times New Roman" panose="02020603050405020304" pitchFamily="18" charset="0"/>
                <a:ea typeface="Tahoma" pitchFamily="1" charset="0"/>
                <a:cs typeface="Times New Roman" panose="02020603050405020304" pitchFamily="18" charset="0"/>
              </a:rPr>
              <a:t>transition metal, alkaline earth metal, halogen</a:t>
            </a:r>
          </a:p>
          <a:p>
            <a:pPr marL="514350" indent="-514350">
              <a:spcBef>
                <a:spcPct val="20000"/>
              </a:spcBef>
              <a:buClr>
                <a:schemeClr val="accent2"/>
              </a:buClr>
              <a:buFont typeface="+mj-lt"/>
              <a:buAutoNum type="alphaUcPeriod"/>
            </a:pPr>
            <a:r>
              <a:rPr lang="en-US" dirty="0">
                <a:latin typeface="Times New Roman" panose="02020603050405020304" pitchFamily="18" charset="0"/>
                <a:ea typeface="Tahoma" pitchFamily="1" charset="0"/>
                <a:cs typeface="Times New Roman" panose="02020603050405020304" pitchFamily="18" charset="0"/>
              </a:rPr>
              <a:t>alkaline earth metal, transition metal, halogen</a:t>
            </a:r>
          </a:p>
          <a:p>
            <a:pPr marL="514350" indent="-514350">
              <a:spcBef>
                <a:spcPct val="20000"/>
              </a:spcBef>
              <a:buClr>
                <a:schemeClr val="accent2"/>
              </a:buClr>
              <a:buFont typeface="+mj-lt"/>
              <a:buAutoNum type="alphaUcPeriod"/>
            </a:pPr>
            <a:r>
              <a:rPr lang="en-US" dirty="0">
                <a:latin typeface="Times New Roman" panose="02020603050405020304" pitchFamily="18" charset="0"/>
                <a:ea typeface="Tahoma" pitchFamily="1" charset="0"/>
                <a:cs typeface="Times New Roman" panose="02020603050405020304" pitchFamily="18" charset="0"/>
              </a:rPr>
              <a:t>transition metal, alkali metal, noble gas</a:t>
            </a:r>
          </a:p>
          <a:p>
            <a:pPr marL="514350" indent="-514350">
              <a:spcBef>
                <a:spcPct val="20000"/>
              </a:spcBef>
              <a:buClr>
                <a:schemeClr val="accent2"/>
              </a:buClr>
              <a:buFont typeface="+mj-lt"/>
              <a:buAutoNum type="alphaUcPeriod"/>
            </a:pPr>
            <a:r>
              <a:rPr lang="en-US" dirty="0">
                <a:latin typeface="Times New Roman" panose="02020603050405020304" pitchFamily="18" charset="0"/>
                <a:ea typeface="Tahoma" pitchFamily="1" charset="0"/>
                <a:cs typeface="Times New Roman" panose="02020603050405020304" pitchFamily="18" charset="0"/>
              </a:rPr>
              <a:t>alkali metal, actinide, halogen</a:t>
            </a:r>
          </a:p>
        </p:txBody>
      </p:sp>
      <p:sp>
        <p:nvSpPr>
          <p:cNvPr id="2" name="TextBox 1">
            <a:extLst>
              <a:ext uri="{FF2B5EF4-FFF2-40B4-BE49-F238E27FC236}">
                <a16:creationId xmlns:a16="http://schemas.microsoft.com/office/drawing/2014/main" id="{A7456338-86BD-00F7-2553-E0ADB02DFC2C}"/>
              </a:ext>
            </a:extLst>
          </p:cNvPr>
          <p:cNvSpPr txBox="1"/>
          <p:nvPr/>
        </p:nvSpPr>
        <p:spPr>
          <a:xfrm>
            <a:off x="6629400" y="793403"/>
            <a:ext cx="1596912" cy="461665"/>
          </a:xfrm>
          <a:prstGeom prst="rect">
            <a:avLst/>
          </a:prstGeom>
          <a:noFill/>
        </p:spPr>
        <p:txBody>
          <a:bodyPr wrap="none" rtlCol="0">
            <a:spAutoFit/>
          </a:bodyPr>
          <a:lstStyle/>
          <a:p>
            <a:r>
              <a:rPr lang="en-EG" sz="2400" b="1" dirty="0">
                <a:solidFill>
                  <a:srgbClr val="C00000"/>
                </a:solidFill>
                <a:latin typeface="Times New Roman" panose="02020603050405020304" pitchFamily="18" charset="0"/>
                <a:cs typeface="Times New Roman" panose="02020603050405020304" pitchFamily="18" charset="0"/>
              </a:rPr>
              <a:t>Answer: C</a:t>
            </a:r>
          </a:p>
        </p:txBody>
      </p:sp>
    </p:spTree>
    <p:extLst>
      <p:ext uri="{BB962C8B-B14F-4D97-AF65-F5344CB8AC3E}">
        <p14:creationId xmlns:p14="http://schemas.microsoft.com/office/powerpoint/2010/main" val="3861273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p:cNvSpPr>
            <a:spLocks noGrp="1"/>
          </p:cNvSpPr>
          <p:nvPr>
            <p:ph type="title"/>
          </p:nvPr>
        </p:nvSpPr>
        <p:spPr>
          <a:xfrm>
            <a:off x="304800" y="762001"/>
            <a:ext cx="8534400" cy="685799"/>
          </a:xfrm>
        </p:spPr>
        <p:txBody>
          <a:bodyPr/>
          <a:lstStyle/>
          <a:p>
            <a:r>
              <a:rPr lang="en-US" dirty="0">
                <a:latin typeface="Times New Roman" panose="02020603050405020304" pitchFamily="18" charset="0"/>
                <a:ea typeface="Tahoma" pitchFamily="1" charset="0"/>
                <a:cs typeface="Times New Roman" panose="02020603050405020304" pitchFamily="18" charset="0"/>
              </a:rPr>
              <a:t>Metals</a:t>
            </a:r>
            <a:endParaRPr lang="en-IN" dirty="0">
              <a:latin typeface="Times New Roman" panose="02020603050405020304" pitchFamily="18" charset="0"/>
              <a:cs typeface="Times New Roman" panose="02020603050405020304" pitchFamily="18" charset="0"/>
            </a:endParaRPr>
          </a:p>
        </p:txBody>
      </p:sp>
      <p:sp>
        <p:nvSpPr>
          <p:cNvPr id="24" name="Content Placeholder 23"/>
          <p:cNvSpPr>
            <a:spLocks noGrp="1"/>
          </p:cNvSpPr>
          <p:nvPr>
            <p:ph sz="quarter" idx="16"/>
          </p:nvPr>
        </p:nvSpPr>
        <p:spPr>
          <a:xfrm>
            <a:off x="304800" y="1523999"/>
            <a:ext cx="8534400" cy="432445"/>
          </a:xfrm>
        </p:spPr>
        <p:txBody>
          <a:bodyPr/>
          <a:lstStyle/>
          <a:p>
            <a:pPr marL="320400" indent="-320400">
              <a:buClr>
                <a:schemeClr val="accent2"/>
              </a:buClr>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Most elements in periodic table</a:t>
            </a:r>
          </a:p>
        </p:txBody>
      </p:sp>
      <p:sp>
        <p:nvSpPr>
          <p:cNvPr id="25" name="Content Placeholder 24"/>
          <p:cNvSpPr>
            <a:spLocks noGrp="1"/>
          </p:cNvSpPr>
          <p:nvPr>
            <p:ph sz="quarter" idx="17"/>
          </p:nvPr>
        </p:nvSpPr>
        <p:spPr>
          <a:xfrm>
            <a:off x="304800" y="2008492"/>
            <a:ext cx="8534400" cy="364069"/>
          </a:xfrm>
        </p:spPr>
        <p:txBody>
          <a:bodyPr/>
          <a:lstStyle/>
          <a:p>
            <a:r>
              <a:rPr lang="en-US" sz="2400" b="1" dirty="0">
                <a:latin typeface="Times New Roman" panose="02020603050405020304" pitchFamily="18" charset="0"/>
                <a:ea typeface="Tahoma" pitchFamily="1" charset="0"/>
                <a:cs typeface="Times New Roman" panose="02020603050405020304" pitchFamily="18" charset="0"/>
              </a:rPr>
              <a:t>Properties</a:t>
            </a:r>
          </a:p>
        </p:txBody>
      </p:sp>
      <p:sp>
        <p:nvSpPr>
          <p:cNvPr id="26" name="Content Placeholder 25"/>
          <p:cNvSpPr>
            <a:spLocks noGrp="1"/>
          </p:cNvSpPr>
          <p:nvPr>
            <p:ph sz="quarter" idx="18"/>
          </p:nvPr>
        </p:nvSpPr>
        <p:spPr>
          <a:xfrm>
            <a:off x="304800" y="2454556"/>
            <a:ext cx="8534400" cy="381041"/>
          </a:xfrm>
        </p:spPr>
        <p:txBody>
          <a:bodyPr/>
          <a:lstStyle/>
          <a:p>
            <a:pPr marL="320400" indent="-3204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ea typeface="Tahoma" pitchFamily="1" charset="0"/>
                <a:cs typeface="Times New Roman" panose="02020603050405020304" pitchFamily="18" charset="0"/>
              </a:rPr>
              <a:t>Metallic</a:t>
            </a:r>
            <a:r>
              <a:rPr lang="en-US" sz="2400" dirty="0">
                <a:solidFill>
                  <a:srgbClr val="000099"/>
                </a:solidFill>
                <a:latin typeface="Times New Roman" panose="02020603050405020304" pitchFamily="18" charset="0"/>
                <a:ea typeface="Tahoma" pitchFamily="1" charset="0"/>
                <a:cs typeface="Times New Roman" panose="02020603050405020304" pitchFamily="18" charset="0"/>
              </a:rPr>
              <a:t> </a:t>
            </a:r>
            <a:r>
              <a:rPr lang="en-US" sz="2400" b="1" dirty="0">
                <a:solidFill>
                  <a:srgbClr val="000099"/>
                </a:solidFill>
                <a:latin typeface="Times New Roman" panose="02020603050405020304" pitchFamily="18" charset="0"/>
                <a:ea typeface="Tahoma" pitchFamily="1" charset="0"/>
                <a:cs typeface="Times New Roman" panose="02020603050405020304" pitchFamily="18" charset="0"/>
              </a:rPr>
              <a:t>luster</a:t>
            </a:r>
            <a:r>
              <a:rPr lang="en-US" sz="2400" dirty="0">
                <a:solidFill>
                  <a:srgbClr val="000099"/>
                </a:solidFill>
                <a:latin typeface="Times New Roman" panose="02020603050405020304" pitchFamily="18" charset="0"/>
                <a:ea typeface="Tahoma" pitchFamily="1" charset="0"/>
                <a:cs typeface="Times New Roman" panose="02020603050405020304" pitchFamily="18" charset="0"/>
              </a:rPr>
              <a:t> </a:t>
            </a:r>
          </a:p>
        </p:txBody>
      </p:sp>
      <p:sp>
        <p:nvSpPr>
          <p:cNvPr id="27" name="Content Placeholder 26"/>
          <p:cNvSpPr>
            <a:spLocks noGrp="1"/>
          </p:cNvSpPr>
          <p:nvPr>
            <p:ph sz="quarter" idx="19"/>
          </p:nvPr>
        </p:nvSpPr>
        <p:spPr>
          <a:xfrm>
            <a:off x="322385" y="2883058"/>
            <a:ext cx="8534400" cy="364069"/>
          </a:xfrm>
        </p:spPr>
        <p:txBody>
          <a:bodyPr/>
          <a:lstStyle/>
          <a:p>
            <a:pPr marL="622800" lvl="1"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Shine or reflect light</a:t>
            </a:r>
          </a:p>
        </p:txBody>
      </p:sp>
      <p:sp>
        <p:nvSpPr>
          <p:cNvPr id="28" name="Content Placeholder 27"/>
          <p:cNvSpPr>
            <a:spLocks noGrp="1"/>
          </p:cNvSpPr>
          <p:nvPr>
            <p:ph sz="quarter" idx="20"/>
          </p:nvPr>
        </p:nvSpPr>
        <p:spPr>
          <a:xfrm>
            <a:off x="304800" y="3314524"/>
            <a:ext cx="8534400" cy="364069"/>
          </a:xfrm>
        </p:spPr>
        <p:txBody>
          <a:bodyPr/>
          <a:lstStyle/>
          <a:p>
            <a:pPr marL="320400" indent="-3204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ea typeface="Tahoma" pitchFamily="1" charset="0"/>
                <a:cs typeface="Times New Roman" panose="02020603050405020304" pitchFamily="18" charset="0"/>
              </a:rPr>
              <a:t>Malleable</a:t>
            </a:r>
            <a:endParaRPr lang="en-IN" sz="2400" dirty="0">
              <a:latin typeface="Times New Roman" panose="02020603050405020304" pitchFamily="18" charset="0"/>
              <a:cs typeface="Times New Roman" panose="02020603050405020304" pitchFamily="18" charset="0"/>
            </a:endParaRPr>
          </a:p>
        </p:txBody>
      </p:sp>
      <p:sp>
        <p:nvSpPr>
          <p:cNvPr id="29" name="Content Placeholder 28"/>
          <p:cNvSpPr>
            <a:spLocks noGrp="1"/>
          </p:cNvSpPr>
          <p:nvPr>
            <p:ph sz="quarter" idx="21"/>
          </p:nvPr>
        </p:nvSpPr>
        <p:spPr>
          <a:xfrm>
            <a:off x="304800" y="3754688"/>
            <a:ext cx="8534400" cy="364069"/>
          </a:xfrm>
        </p:spPr>
        <p:txBody>
          <a:bodyPr/>
          <a:lstStyle/>
          <a:p>
            <a:pPr marL="622800" lvl="1"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Can be hammered or rolled into thin sheets</a:t>
            </a:r>
          </a:p>
        </p:txBody>
      </p:sp>
      <p:sp>
        <p:nvSpPr>
          <p:cNvPr id="30" name="Content Placeholder 29"/>
          <p:cNvSpPr>
            <a:spLocks noGrp="1"/>
          </p:cNvSpPr>
          <p:nvPr>
            <p:ph sz="quarter" idx="22"/>
          </p:nvPr>
        </p:nvSpPr>
        <p:spPr>
          <a:xfrm>
            <a:off x="304800" y="4173741"/>
            <a:ext cx="8534400" cy="364069"/>
          </a:xfrm>
        </p:spPr>
        <p:txBody>
          <a:bodyPr/>
          <a:lstStyle/>
          <a:p>
            <a:pPr marL="320400" indent="-3204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ea typeface="Tahoma" pitchFamily="1" charset="0"/>
                <a:cs typeface="Times New Roman" panose="02020603050405020304" pitchFamily="18" charset="0"/>
              </a:rPr>
              <a:t>Ductile</a:t>
            </a:r>
            <a:r>
              <a:rPr lang="en-US" sz="2400" dirty="0">
                <a:solidFill>
                  <a:srgbClr val="000099"/>
                </a:solidFill>
                <a:latin typeface="Times New Roman" panose="02020603050405020304" pitchFamily="18" charset="0"/>
                <a:ea typeface="Tahoma" pitchFamily="1" charset="0"/>
                <a:cs typeface="Times New Roman" panose="02020603050405020304" pitchFamily="18" charset="0"/>
              </a:rPr>
              <a:t> </a:t>
            </a:r>
          </a:p>
        </p:txBody>
      </p:sp>
      <p:sp>
        <p:nvSpPr>
          <p:cNvPr id="31" name="Content Placeholder 30"/>
          <p:cNvSpPr>
            <a:spLocks noGrp="1"/>
          </p:cNvSpPr>
          <p:nvPr>
            <p:ph sz="quarter" idx="23"/>
          </p:nvPr>
        </p:nvSpPr>
        <p:spPr>
          <a:xfrm>
            <a:off x="316523" y="4580142"/>
            <a:ext cx="8534400" cy="364069"/>
          </a:xfrm>
        </p:spPr>
        <p:txBody>
          <a:bodyPr/>
          <a:lstStyle/>
          <a:p>
            <a:pPr marL="622800" lvl="1"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Can be drawn into wire</a:t>
            </a:r>
          </a:p>
        </p:txBody>
      </p:sp>
      <p:sp>
        <p:nvSpPr>
          <p:cNvPr id="32" name="Content Placeholder 31"/>
          <p:cNvSpPr>
            <a:spLocks noGrp="1"/>
          </p:cNvSpPr>
          <p:nvPr>
            <p:ph sz="quarter" idx="24"/>
          </p:nvPr>
        </p:nvSpPr>
        <p:spPr>
          <a:xfrm>
            <a:off x="269631" y="5011608"/>
            <a:ext cx="8534400" cy="364069"/>
          </a:xfrm>
        </p:spPr>
        <p:txBody>
          <a:bodyPr/>
          <a:lstStyle/>
          <a:p>
            <a:pPr marL="320400" indent="-3204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ea typeface="Tahoma" pitchFamily="1" charset="0"/>
                <a:cs typeface="Times New Roman" panose="02020603050405020304" pitchFamily="18" charset="0"/>
              </a:rPr>
              <a:t>Hardness</a:t>
            </a:r>
            <a:endParaRPr lang="en-US" sz="2400" dirty="0">
              <a:solidFill>
                <a:srgbClr val="000099"/>
              </a:solidFill>
              <a:latin typeface="Times New Roman" panose="02020603050405020304" pitchFamily="18" charset="0"/>
              <a:ea typeface="Tahoma" pitchFamily="1" charset="0"/>
              <a:cs typeface="Times New Roman" panose="02020603050405020304" pitchFamily="18" charset="0"/>
            </a:endParaRPr>
          </a:p>
        </p:txBody>
      </p:sp>
      <p:sp>
        <p:nvSpPr>
          <p:cNvPr id="33" name="Content Placeholder 32"/>
          <p:cNvSpPr>
            <a:spLocks noGrp="1"/>
          </p:cNvSpPr>
          <p:nvPr>
            <p:ph sz="quarter" idx="25"/>
          </p:nvPr>
        </p:nvSpPr>
        <p:spPr>
          <a:xfrm>
            <a:off x="269631" y="5460887"/>
            <a:ext cx="8534400" cy="364069"/>
          </a:xfrm>
        </p:spPr>
        <p:txBody>
          <a:bodyPr/>
          <a:lstStyle/>
          <a:p>
            <a:pPr marL="622800" lvl="1"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Some hard – iron and chromium</a:t>
            </a:r>
          </a:p>
        </p:txBody>
      </p:sp>
      <p:sp>
        <p:nvSpPr>
          <p:cNvPr id="34" name="Content Placeholder 33"/>
          <p:cNvSpPr>
            <a:spLocks noGrp="1"/>
          </p:cNvSpPr>
          <p:nvPr>
            <p:ph sz="quarter" idx="26"/>
          </p:nvPr>
        </p:nvSpPr>
        <p:spPr>
          <a:xfrm>
            <a:off x="304800" y="5913420"/>
            <a:ext cx="8534400" cy="364069"/>
          </a:xfrm>
        </p:spPr>
        <p:txBody>
          <a:bodyPr/>
          <a:lstStyle/>
          <a:p>
            <a:pPr marL="622800" lvl="1"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Some soft – sodium, lead, copper</a:t>
            </a:r>
          </a:p>
        </p:txBody>
      </p:sp>
    </p:spTree>
    <p:extLst>
      <p:ext uri="{BB962C8B-B14F-4D97-AF65-F5344CB8AC3E}">
        <p14:creationId xmlns:p14="http://schemas.microsoft.com/office/powerpoint/2010/main" val="25035621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89710"/>
            <a:ext cx="8534400" cy="554181"/>
          </a:xfrm>
        </p:spPr>
        <p:txBody>
          <a:bodyPr>
            <a:normAutofit fontScale="90000"/>
          </a:bodyPr>
          <a:lstStyle/>
          <a:p>
            <a:r>
              <a:rPr lang="en-US" dirty="0">
                <a:latin typeface="Times New Roman" panose="02020603050405020304" pitchFamily="18" charset="0"/>
                <a:cs typeface="Times New Roman" panose="02020603050405020304" pitchFamily="18" charset="0"/>
              </a:rPr>
              <a:t>Properties of Metals</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6"/>
          </p:nvPr>
        </p:nvSpPr>
        <p:spPr>
          <a:xfrm>
            <a:off x="304800" y="1447800"/>
            <a:ext cx="8534400" cy="399538"/>
          </a:xfrm>
        </p:spPr>
        <p:txBody>
          <a:bodyPr/>
          <a:lstStyle/>
          <a:p>
            <a:pPr marL="291600" indent="-2916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cs typeface="Times New Roman" panose="02020603050405020304" pitchFamily="18" charset="0"/>
              </a:rPr>
              <a:t>Conduct</a:t>
            </a:r>
            <a:r>
              <a:rPr lang="en-US" sz="2400" b="1" dirty="0">
                <a:solidFill>
                  <a:schemeClr val="accent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heat and electricity</a:t>
            </a:r>
          </a:p>
        </p:txBody>
      </p:sp>
      <p:sp>
        <p:nvSpPr>
          <p:cNvPr id="4" name="Content Placeholder 3"/>
          <p:cNvSpPr>
            <a:spLocks noGrp="1"/>
          </p:cNvSpPr>
          <p:nvPr>
            <p:ph sz="quarter" idx="17"/>
          </p:nvPr>
        </p:nvSpPr>
        <p:spPr>
          <a:xfrm>
            <a:off x="304800" y="1992681"/>
            <a:ext cx="8534400" cy="369519"/>
          </a:xfrm>
        </p:spPr>
        <p:txBody>
          <a:bodyPr/>
          <a:lstStyle/>
          <a:p>
            <a:pPr marL="291600" indent="-2916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cs typeface="Times New Roman" panose="02020603050405020304" pitchFamily="18" charset="0"/>
              </a:rPr>
              <a:t>Solids </a:t>
            </a:r>
            <a:r>
              <a:rPr lang="en-US" sz="2400" dirty="0">
                <a:latin typeface="Times New Roman" panose="02020603050405020304" pitchFamily="18" charset="0"/>
                <a:cs typeface="Times New Roman" panose="02020603050405020304" pitchFamily="18" charset="0"/>
              </a:rPr>
              <a:t>at room temperature</a:t>
            </a:r>
          </a:p>
        </p:txBody>
      </p:sp>
      <p:sp>
        <p:nvSpPr>
          <p:cNvPr id="5" name="Content Placeholder 4"/>
          <p:cNvSpPr>
            <a:spLocks noGrp="1"/>
          </p:cNvSpPr>
          <p:nvPr>
            <p:ph sz="quarter" idx="18"/>
          </p:nvPr>
        </p:nvSpPr>
        <p:spPr>
          <a:xfrm>
            <a:off x="304800" y="2514600"/>
            <a:ext cx="8534400" cy="365992"/>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Melting points (</a:t>
            </a:r>
            <a:r>
              <a:rPr lang="en-US" sz="2200" dirty="0" err="1">
                <a:latin typeface="Times New Roman" panose="02020603050405020304" pitchFamily="18" charset="0"/>
                <a:ea typeface="Tahoma" pitchFamily="1" charset="0"/>
                <a:cs typeface="Times New Roman" panose="02020603050405020304" pitchFamily="18" charset="0"/>
              </a:rPr>
              <a:t>mp</a:t>
            </a:r>
            <a:r>
              <a:rPr lang="en-US" sz="2200" dirty="0">
                <a:latin typeface="Times New Roman" panose="02020603050405020304" pitchFamily="18" charset="0"/>
                <a:ea typeface="Tahoma" pitchFamily="1" charset="0"/>
                <a:cs typeface="Times New Roman" panose="02020603050405020304" pitchFamily="18" charset="0"/>
              </a:rPr>
              <a:t>) &gt; 25 °C</a:t>
            </a:r>
          </a:p>
        </p:txBody>
      </p:sp>
      <p:sp>
        <p:nvSpPr>
          <p:cNvPr id="6" name="Content Placeholder 5"/>
          <p:cNvSpPr>
            <a:spLocks noGrp="1"/>
          </p:cNvSpPr>
          <p:nvPr>
            <p:ph sz="quarter" idx="19"/>
          </p:nvPr>
        </p:nvSpPr>
        <p:spPr>
          <a:xfrm>
            <a:off x="304800" y="2971800"/>
            <a:ext cx="8534400" cy="366511"/>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b="1" dirty="0">
                <a:latin typeface="Times New Roman" panose="02020603050405020304" pitchFamily="18" charset="0"/>
                <a:ea typeface="Tahoma" pitchFamily="1" charset="0"/>
                <a:cs typeface="Times New Roman" panose="02020603050405020304" pitchFamily="18" charset="0"/>
              </a:rPr>
              <a:t>Hg</a:t>
            </a:r>
            <a:r>
              <a:rPr lang="en-US" sz="2200" dirty="0">
                <a:latin typeface="Times New Roman" panose="02020603050405020304" pitchFamily="18" charset="0"/>
                <a:ea typeface="Tahoma" pitchFamily="1" charset="0"/>
                <a:cs typeface="Times New Roman" panose="02020603050405020304" pitchFamily="18" charset="0"/>
              </a:rPr>
              <a:t> only </a:t>
            </a:r>
            <a:r>
              <a:rPr lang="en-US" sz="2200" b="1" dirty="0">
                <a:latin typeface="Times New Roman" panose="02020603050405020304" pitchFamily="18" charset="0"/>
                <a:ea typeface="Tahoma" pitchFamily="1" charset="0"/>
                <a:cs typeface="Times New Roman" panose="02020603050405020304" pitchFamily="18" charset="0"/>
              </a:rPr>
              <a:t>liquid</a:t>
            </a:r>
            <a:r>
              <a:rPr lang="en-US" sz="2200" dirty="0">
                <a:latin typeface="Times New Roman" panose="02020603050405020304" pitchFamily="18" charset="0"/>
                <a:ea typeface="Tahoma" pitchFamily="1" charset="0"/>
                <a:cs typeface="Times New Roman" panose="02020603050405020304" pitchFamily="18" charset="0"/>
              </a:rPr>
              <a:t> metal (</a:t>
            </a:r>
            <a:r>
              <a:rPr lang="en-US" sz="2200" dirty="0" err="1">
                <a:latin typeface="Times New Roman" panose="02020603050405020304" pitchFamily="18" charset="0"/>
                <a:ea typeface="Tahoma" pitchFamily="1" charset="0"/>
                <a:cs typeface="Times New Roman" panose="02020603050405020304" pitchFamily="18" charset="0"/>
              </a:rPr>
              <a:t>mp</a:t>
            </a:r>
            <a:r>
              <a:rPr lang="en-US" sz="2200" dirty="0">
                <a:latin typeface="Times New Roman" panose="02020603050405020304" pitchFamily="18" charset="0"/>
                <a:ea typeface="Tahoma" pitchFamily="1" charset="0"/>
                <a:cs typeface="Times New Roman" panose="02020603050405020304" pitchFamily="18" charset="0"/>
              </a:rPr>
              <a:t> = </a:t>
            </a:r>
            <a:r>
              <a:rPr lang="en-US" sz="2200" dirty="0">
                <a:latin typeface="Times New Roman" panose="02020603050405020304" pitchFamily="18" charset="0"/>
                <a:ea typeface="MS PGothic" pitchFamily="34" charset="-128"/>
                <a:cs typeface="Times New Roman" panose="02020603050405020304" pitchFamily="18" charset="0"/>
              </a:rPr>
              <a:t>–</a:t>
            </a:r>
            <a:r>
              <a:rPr lang="en-US" sz="2200" dirty="0">
                <a:latin typeface="Times New Roman" panose="02020603050405020304" pitchFamily="18" charset="0"/>
                <a:ea typeface="Tahoma" pitchFamily="1" charset="0"/>
                <a:cs typeface="Times New Roman" panose="02020603050405020304" pitchFamily="18" charset="0"/>
              </a:rPr>
              <a:t>39 °C)</a:t>
            </a:r>
          </a:p>
        </p:txBody>
      </p:sp>
      <p:sp>
        <p:nvSpPr>
          <p:cNvPr id="7" name="Content Placeholder 6"/>
          <p:cNvSpPr>
            <a:spLocks noGrp="1"/>
          </p:cNvSpPr>
          <p:nvPr>
            <p:ph sz="quarter" idx="20"/>
          </p:nvPr>
        </p:nvSpPr>
        <p:spPr>
          <a:xfrm>
            <a:off x="304800" y="3429000"/>
            <a:ext cx="4724400" cy="419100"/>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Tungsten (W)  (</a:t>
            </a:r>
            <a:r>
              <a:rPr lang="en-US" sz="2200" dirty="0" err="1">
                <a:latin typeface="Times New Roman" panose="02020603050405020304" pitchFamily="18" charset="0"/>
                <a:ea typeface="Tahoma" pitchFamily="1" charset="0"/>
                <a:cs typeface="Times New Roman" panose="02020603050405020304" pitchFamily="18" charset="0"/>
              </a:rPr>
              <a:t>mp</a:t>
            </a:r>
            <a:r>
              <a:rPr lang="en-US" sz="2200" dirty="0">
                <a:latin typeface="Times New Roman" panose="02020603050405020304" pitchFamily="18" charset="0"/>
                <a:ea typeface="Tahoma" pitchFamily="1" charset="0"/>
                <a:cs typeface="Times New Roman" panose="02020603050405020304" pitchFamily="18" charset="0"/>
              </a:rPr>
              <a:t> = 3400 °C)</a:t>
            </a:r>
          </a:p>
        </p:txBody>
      </p:sp>
      <p:sp>
        <p:nvSpPr>
          <p:cNvPr id="8" name="Content Placeholder 7"/>
          <p:cNvSpPr>
            <a:spLocks noGrp="1"/>
          </p:cNvSpPr>
          <p:nvPr>
            <p:ph sz="quarter" idx="21"/>
          </p:nvPr>
        </p:nvSpPr>
        <p:spPr>
          <a:xfrm>
            <a:off x="304800" y="3958936"/>
            <a:ext cx="4724400" cy="346364"/>
          </a:xfrm>
        </p:spPr>
        <p:txBody>
          <a:bodyPr/>
          <a:lstStyle/>
          <a:p>
            <a:pPr marL="792000" lvl="2" indent="-226800">
              <a:spcBef>
                <a:spcPts val="1000"/>
              </a:spcBef>
              <a:buClr>
                <a:schemeClr val="accent2"/>
              </a:buClr>
              <a:buSzPct val="80000"/>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Highest </a:t>
            </a:r>
            <a:r>
              <a:rPr lang="en-US" dirty="0" err="1">
                <a:latin typeface="Times New Roman" panose="02020603050405020304" pitchFamily="18" charset="0"/>
                <a:ea typeface="Tahoma" pitchFamily="1" charset="0"/>
                <a:cs typeface="Times New Roman" panose="02020603050405020304" pitchFamily="18" charset="0"/>
              </a:rPr>
              <a:t>mp</a:t>
            </a:r>
            <a:r>
              <a:rPr lang="en-US" dirty="0">
                <a:latin typeface="Times New Roman" panose="02020603050405020304" pitchFamily="18" charset="0"/>
                <a:ea typeface="Tahoma" pitchFamily="1" charset="0"/>
                <a:cs typeface="Times New Roman" panose="02020603050405020304" pitchFamily="18" charset="0"/>
              </a:rPr>
              <a:t> for a metal</a:t>
            </a:r>
          </a:p>
        </p:txBody>
      </p:sp>
      <p:sp>
        <p:nvSpPr>
          <p:cNvPr id="9" name="Content Placeholder 8"/>
          <p:cNvSpPr>
            <a:spLocks noGrp="1"/>
          </p:cNvSpPr>
          <p:nvPr>
            <p:ph sz="quarter" idx="22"/>
          </p:nvPr>
        </p:nvSpPr>
        <p:spPr>
          <a:xfrm>
            <a:off x="304800" y="4381500"/>
            <a:ext cx="4724400" cy="397095"/>
          </a:xfrm>
        </p:spPr>
        <p:txBody>
          <a:bodyPr/>
          <a:lstStyle/>
          <a:p>
            <a:pPr marL="291600" indent="-291600">
              <a:buClr>
                <a:schemeClr val="accent2"/>
              </a:buClr>
              <a:buFont typeface="Arial" panose="020B0604020202020204" pitchFamily="34" charset="0"/>
              <a:buChar char="•"/>
            </a:pPr>
            <a:r>
              <a:rPr lang="en-US" sz="2400" b="1" dirty="0">
                <a:solidFill>
                  <a:srgbClr val="000099"/>
                </a:solidFill>
                <a:latin typeface="Times New Roman" panose="02020603050405020304" pitchFamily="18" charset="0"/>
                <a:cs typeface="Times New Roman" panose="02020603050405020304" pitchFamily="18" charset="0"/>
              </a:rPr>
              <a:t>Chemical</a:t>
            </a:r>
            <a:r>
              <a:rPr lang="en-US" sz="2400" dirty="0">
                <a:solidFill>
                  <a:srgbClr val="000099"/>
                </a:solidFill>
                <a:latin typeface="Times New Roman" panose="02020603050405020304" pitchFamily="18" charset="0"/>
                <a:cs typeface="Times New Roman" panose="02020603050405020304" pitchFamily="18" charset="0"/>
              </a:rPr>
              <a:t> </a:t>
            </a:r>
            <a:r>
              <a:rPr lang="en-US" sz="2400" b="1" dirty="0">
                <a:solidFill>
                  <a:srgbClr val="000099"/>
                </a:solidFill>
                <a:latin typeface="Times New Roman" panose="02020603050405020304" pitchFamily="18" charset="0"/>
                <a:cs typeface="Times New Roman" panose="02020603050405020304" pitchFamily="18" charset="0"/>
              </a:rPr>
              <a:t>reactivity</a:t>
            </a:r>
            <a:r>
              <a:rPr lang="en-US" sz="2400" dirty="0">
                <a:solidFill>
                  <a:srgbClr val="000099"/>
                </a:solidFill>
                <a:latin typeface="Times New Roman" panose="02020603050405020304" pitchFamily="18" charset="0"/>
                <a:cs typeface="Times New Roman" panose="02020603050405020304" pitchFamily="18" charset="0"/>
              </a:rPr>
              <a:t> </a:t>
            </a:r>
          </a:p>
        </p:txBody>
      </p:sp>
      <p:sp>
        <p:nvSpPr>
          <p:cNvPr id="16" name="Content Placeholder 9"/>
          <p:cNvSpPr>
            <a:spLocks noGrp="1"/>
          </p:cNvSpPr>
          <p:nvPr>
            <p:ph sz="quarter" idx="23"/>
          </p:nvPr>
        </p:nvSpPr>
        <p:spPr>
          <a:xfrm>
            <a:off x="451338" y="4953000"/>
            <a:ext cx="4724400" cy="419100"/>
          </a:xfrm>
        </p:spPr>
        <p:txBody>
          <a:bodyPr/>
          <a:lstStyle/>
          <a:p>
            <a:pPr marL="622800" lvl="1" indent="-320400">
              <a:spcBef>
                <a:spcPts val="1000"/>
              </a:spcBef>
              <a:buClr>
                <a:schemeClr val="accent2"/>
              </a:buClr>
              <a:buSzPct val="80000"/>
              <a:buFont typeface="Courier New" panose="02070309020205020404" pitchFamily="49" charset="0"/>
              <a:buChar char="o"/>
            </a:pPr>
            <a:r>
              <a:rPr lang="en-US" dirty="0">
                <a:latin typeface="Times New Roman" panose="02020603050405020304" pitchFamily="18" charset="0"/>
                <a:ea typeface="Tahoma" pitchFamily="1" charset="0"/>
                <a:cs typeface="Times New Roman" panose="02020603050405020304" pitchFamily="18" charset="0"/>
              </a:rPr>
              <a:t>Varies greatly</a:t>
            </a:r>
          </a:p>
        </p:txBody>
      </p:sp>
      <p:sp>
        <p:nvSpPr>
          <p:cNvPr id="11" name="Content Placeholder 10"/>
          <p:cNvSpPr>
            <a:spLocks noGrp="1"/>
          </p:cNvSpPr>
          <p:nvPr>
            <p:ph sz="quarter" idx="24"/>
          </p:nvPr>
        </p:nvSpPr>
        <p:spPr>
          <a:xfrm>
            <a:off x="304800" y="5486400"/>
            <a:ext cx="4724400" cy="346364"/>
          </a:xfrm>
        </p:spPr>
        <p:txBody>
          <a:bodyPr/>
          <a:lstStyle/>
          <a:p>
            <a:pPr marL="792000" lvl="2" indent="-226800">
              <a:spcBef>
                <a:spcPts val="1000"/>
              </a:spcBef>
              <a:buClr>
                <a:schemeClr val="accent2"/>
              </a:buClr>
              <a:buSzPct val="80000"/>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Au, Pt 	very </a:t>
            </a:r>
            <a:r>
              <a:rPr lang="en-US" b="1" dirty="0">
                <a:latin typeface="Times New Roman" panose="02020603050405020304" pitchFamily="18" charset="0"/>
                <a:ea typeface="Tahoma" pitchFamily="1" charset="0"/>
                <a:cs typeface="Times New Roman" panose="02020603050405020304" pitchFamily="18" charset="0"/>
              </a:rPr>
              <a:t>unreactive</a:t>
            </a:r>
          </a:p>
        </p:txBody>
      </p:sp>
      <p:sp>
        <p:nvSpPr>
          <p:cNvPr id="12" name="Content Placeholder 11"/>
          <p:cNvSpPr>
            <a:spLocks noGrp="1"/>
          </p:cNvSpPr>
          <p:nvPr>
            <p:ph sz="quarter" idx="25"/>
          </p:nvPr>
        </p:nvSpPr>
        <p:spPr>
          <a:xfrm>
            <a:off x="304800" y="5902036"/>
            <a:ext cx="4724400" cy="346364"/>
          </a:xfrm>
        </p:spPr>
        <p:txBody>
          <a:bodyPr/>
          <a:lstStyle/>
          <a:p>
            <a:pPr marL="792000" lvl="2" indent="-226800">
              <a:spcBef>
                <a:spcPts val="1000"/>
              </a:spcBef>
              <a:buClr>
                <a:schemeClr val="accent2"/>
              </a:buClr>
              <a:buSzPct val="80000"/>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Na, K	very </a:t>
            </a:r>
            <a:r>
              <a:rPr lang="en-US" b="1" dirty="0">
                <a:solidFill>
                  <a:srgbClr val="800000"/>
                </a:solidFill>
                <a:latin typeface="Times New Roman" panose="02020603050405020304" pitchFamily="18" charset="0"/>
                <a:ea typeface="Tahoma" pitchFamily="1" charset="0"/>
                <a:cs typeface="Times New Roman" panose="02020603050405020304" pitchFamily="18" charset="0"/>
              </a:rPr>
              <a:t>reactive</a:t>
            </a:r>
          </a:p>
        </p:txBody>
      </p:sp>
      <p:pic>
        <p:nvPicPr>
          <p:cNvPr id="17" name="Content Placeholder 16" descr="The photograph shows a few drops of mercury. &#10;"/>
          <p:cNvPicPr>
            <a:picLocks noGrp="1" noChangeAspect="1"/>
          </p:cNvPicPr>
          <p:nvPr>
            <p:ph sz="quarter" idx="23"/>
          </p:nvPr>
        </p:nvPicPr>
        <p:blipFill>
          <a:blip r:embed="rId2">
            <a:clrChange>
              <a:clrFrom>
                <a:srgbClr val="FFFFFF"/>
              </a:clrFrom>
              <a:clrTo>
                <a:srgbClr val="FFFFFF">
                  <a:alpha val="0"/>
                </a:srgbClr>
              </a:clrTo>
            </a:clrChange>
          </a:blip>
          <a:stretch>
            <a:fillRect/>
          </a:stretch>
        </p:blipFill>
        <p:spPr>
          <a:xfrm>
            <a:off x="5335921" y="3430458"/>
            <a:ext cx="3388394" cy="1842944"/>
          </a:xfrm>
          <a:prstGeom prst="rect">
            <a:avLst/>
          </a:prstGeom>
        </p:spPr>
      </p:pic>
    </p:spTree>
    <p:extLst>
      <p:ext uri="{BB962C8B-B14F-4D97-AF65-F5344CB8AC3E}">
        <p14:creationId xmlns:p14="http://schemas.microsoft.com/office/powerpoint/2010/main" val="1216814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p:cNvSpPr>
            <a:spLocks noGrp="1"/>
          </p:cNvSpPr>
          <p:nvPr>
            <p:ph type="title"/>
          </p:nvPr>
        </p:nvSpPr>
        <p:spPr>
          <a:xfrm>
            <a:off x="304800" y="762000"/>
            <a:ext cx="8534400" cy="676593"/>
          </a:xfrm>
        </p:spPr>
        <p:txBody>
          <a:bodyPr/>
          <a:lstStyle/>
          <a:p>
            <a:r>
              <a:rPr lang="en-US" dirty="0"/>
              <a:t>Nonmetals</a:t>
            </a:r>
            <a:endParaRPr lang="en-IN" dirty="0"/>
          </a:p>
        </p:txBody>
      </p:sp>
      <p:sp>
        <p:nvSpPr>
          <p:cNvPr id="24" name="Content Placeholder 23"/>
          <p:cNvSpPr>
            <a:spLocks noGrp="1"/>
          </p:cNvSpPr>
          <p:nvPr>
            <p:ph sz="quarter" idx="16"/>
          </p:nvPr>
        </p:nvSpPr>
        <p:spPr>
          <a:xfrm>
            <a:off x="304800" y="1523999"/>
            <a:ext cx="8534400" cy="315743"/>
          </a:xfrm>
        </p:spPr>
        <p:txBody>
          <a:bodyPr/>
          <a:lstStyle/>
          <a:p>
            <a:pPr marL="291600" indent="-291600">
              <a:buClr>
                <a:schemeClr val="accent2"/>
              </a:buClr>
              <a:buFont typeface="Arial" panose="020B0604020202020204" pitchFamily="34" charset="0"/>
              <a:buChar char="•"/>
            </a:pPr>
            <a:r>
              <a:rPr lang="en-US" sz="2400" dirty="0"/>
              <a:t>Seventeen elements</a:t>
            </a:r>
          </a:p>
        </p:txBody>
      </p:sp>
      <p:sp>
        <p:nvSpPr>
          <p:cNvPr id="25" name="Content Placeholder 24"/>
          <p:cNvSpPr>
            <a:spLocks noGrp="1"/>
          </p:cNvSpPr>
          <p:nvPr>
            <p:ph sz="quarter" idx="17"/>
          </p:nvPr>
        </p:nvSpPr>
        <p:spPr>
          <a:xfrm>
            <a:off x="304800" y="1981200"/>
            <a:ext cx="8534400" cy="381000"/>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Upper right-hand corner of periodic table</a:t>
            </a:r>
          </a:p>
        </p:txBody>
      </p:sp>
      <p:sp>
        <p:nvSpPr>
          <p:cNvPr id="26" name="Content Placeholder 25"/>
          <p:cNvSpPr>
            <a:spLocks noGrp="1"/>
          </p:cNvSpPr>
          <p:nvPr>
            <p:ph sz="quarter" idx="18"/>
          </p:nvPr>
        </p:nvSpPr>
        <p:spPr>
          <a:xfrm>
            <a:off x="304800" y="2442684"/>
            <a:ext cx="8534400" cy="381000"/>
          </a:xfrm>
        </p:spPr>
        <p:txBody>
          <a:bodyPr/>
          <a:lstStyle/>
          <a:p>
            <a:pPr marL="291600" indent="-291600">
              <a:buClr>
                <a:schemeClr val="accent2"/>
              </a:buClr>
              <a:buFont typeface="Arial" panose="020B0604020202020204" pitchFamily="34" charset="0"/>
              <a:buChar char="•"/>
            </a:pPr>
            <a:r>
              <a:rPr lang="en-US" sz="2400" dirty="0"/>
              <a:t>Exist mostly as compounds rather than as pure elements</a:t>
            </a:r>
          </a:p>
        </p:txBody>
      </p:sp>
      <p:sp>
        <p:nvSpPr>
          <p:cNvPr id="29" name="Content Placeholder 28"/>
          <p:cNvSpPr>
            <a:spLocks noGrp="1"/>
          </p:cNvSpPr>
          <p:nvPr>
            <p:ph sz="quarter" idx="21"/>
          </p:nvPr>
        </p:nvSpPr>
        <p:spPr>
          <a:xfrm>
            <a:off x="304800" y="2968113"/>
            <a:ext cx="8534400" cy="361505"/>
          </a:xfrm>
        </p:spPr>
        <p:txBody>
          <a:bodyPr/>
          <a:lstStyle/>
          <a:p>
            <a:pPr marL="291600" indent="-291600">
              <a:buClr>
                <a:schemeClr val="accent2"/>
              </a:buClr>
              <a:buFont typeface="Arial" panose="020B0604020202020204" pitchFamily="34" charset="0"/>
              <a:buChar char="•"/>
            </a:pPr>
            <a:r>
              <a:rPr lang="en-US" sz="2400" dirty="0"/>
              <a:t>Many are </a:t>
            </a:r>
            <a:r>
              <a:rPr lang="en-US" sz="2400" b="1" dirty="0"/>
              <a:t>gases</a:t>
            </a:r>
            <a:r>
              <a:rPr lang="en-US" sz="2400" dirty="0"/>
              <a:t> </a:t>
            </a:r>
          </a:p>
        </p:txBody>
      </p:sp>
      <p:sp>
        <p:nvSpPr>
          <p:cNvPr id="30" name="Content Placeholder 29"/>
          <p:cNvSpPr>
            <a:spLocks noGrp="1"/>
          </p:cNvSpPr>
          <p:nvPr>
            <p:ph sz="quarter" idx="22"/>
          </p:nvPr>
        </p:nvSpPr>
        <p:spPr>
          <a:xfrm>
            <a:off x="304800" y="3433284"/>
            <a:ext cx="8534400" cy="353742"/>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Monatomic (Noble) 	He, Ne, Ar, Kr, </a:t>
            </a:r>
            <a:r>
              <a:rPr lang="en-US" sz="2200" dirty="0" err="1">
                <a:latin typeface="Times New Roman" panose="02020603050405020304" pitchFamily="18" charset="0"/>
                <a:ea typeface="Tahoma" pitchFamily="1" charset="0"/>
                <a:cs typeface="Times New Roman" panose="02020603050405020304" pitchFamily="18" charset="0"/>
              </a:rPr>
              <a:t>Xe</a:t>
            </a:r>
            <a:r>
              <a:rPr lang="en-US" sz="2200" dirty="0">
                <a:latin typeface="Times New Roman" panose="02020603050405020304" pitchFamily="18" charset="0"/>
                <a:ea typeface="Tahoma" pitchFamily="1" charset="0"/>
                <a:cs typeface="Times New Roman" panose="02020603050405020304" pitchFamily="18" charset="0"/>
              </a:rPr>
              <a:t>, Rn</a:t>
            </a:r>
          </a:p>
        </p:txBody>
      </p:sp>
      <p:sp>
        <p:nvSpPr>
          <p:cNvPr id="31" name="Content Placeholder 30"/>
          <p:cNvSpPr>
            <a:spLocks noGrp="1"/>
          </p:cNvSpPr>
          <p:nvPr>
            <p:ph sz="quarter" idx="23"/>
          </p:nvPr>
        </p:nvSpPr>
        <p:spPr>
          <a:xfrm>
            <a:off x="304800" y="3892792"/>
            <a:ext cx="8534400" cy="378692"/>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Diatomic			H</a:t>
            </a:r>
            <a:r>
              <a:rPr lang="en-US" sz="2200" baseline="-25000" dirty="0">
                <a:latin typeface="Times New Roman" panose="02020603050405020304" pitchFamily="18" charset="0"/>
                <a:ea typeface="Tahoma" pitchFamily="1" charset="0"/>
                <a:cs typeface="Times New Roman" panose="02020603050405020304" pitchFamily="18" charset="0"/>
              </a:rPr>
              <a:t>2</a:t>
            </a:r>
            <a:r>
              <a:rPr lang="en-US" sz="2200" dirty="0">
                <a:latin typeface="Times New Roman" panose="02020603050405020304" pitchFamily="18" charset="0"/>
                <a:ea typeface="Tahoma" pitchFamily="1" charset="0"/>
                <a:cs typeface="Times New Roman" panose="02020603050405020304" pitchFamily="18" charset="0"/>
              </a:rPr>
              <a:t>, O</a:t>
            </a:r>
            <a:r>
              <a:rPr lang="en-US" sz="2200" baseline="-25000" dirty="0">
                <a:latin typeface="Times New Roman" panose="02020603050405020304" pitchFamily="18" charset="0"/>
                <a:ea typeface="Tahoma" pitchFamily="1" charset="0"/>
                <a:cs typeface="Times New Roman" panose="02020603050405020304" pitchFamily="18" charset="0"/>
              </a:rPr>
              <a:t>2</a:t>
            </a:r>
            <a:r>
              <a:rPr lang="en-US" sz="2200" dirty="0">
                <a:latin typeface="Times New Roman" panose="02020603050405020304" pitchFamily="18" charset="0"/>
                <a:ea typeface="Tahoma" pitchFamily="1" charset="0"/>
                <a:cs typeface="Times New Roman" panose="02020603050405020304" pitchFamily="18" charset="0"/>
              </a:rPr>
              <a:t>, N</a:t>
            </a:r>
            <a:r>
              <a:rPr lang="en-US" sz="2200" baseline="-25000" dirty="0">
                <a:latin typeface="Times New Roman" panose="02020603050405020304" pitchFamily="18" charset="0"/>
                <a:ea typeface="Tahoma" pitchFamily="1" charset="0"/>
                <a:cs typeface="Times New Roman" panose="02020603050405020304" pitchFamily="18" charset="0"/>
              </a:rPr>
              <a:t>2</a:t>
            </a:r>
            <a:r>
              <a:rPr lang="en-US" sz="2200" dirty="0">
                <a:latin typeface="Times New Roman" panose="02020603050405020304" pitchFamily="18" charset="0"/>
                <a:ea typeface="Tahoma" pitchFamily="1" charset="0"/>
                <a:cs typeface="Times New Roman" panose="02020603050405020304" pitchFamily="18" charset="0"/>
              </a:rPr>
              <a:t>, F</a:t>
            </a:r>
            <a:r>
              <a:rPr lang="en-US" sz="2200" baseline="-25000" dirty="0">
                <a:latin typeface="Times New Roman" panose="02020603050405020304" pitchFamily="18" charset="0"/>
                <a:ea typeface="Tahoma" pitchFamily="1" charset="0"/>
                <a:cs typeface="Times New Roman" panose="02020603050405020304" pitchFamily="18" charset="0"/>
              </a:rPr>
              <a:t>2</a:t>
            </a:r>
            <a:r>
              <a:rPr lang="en-US" sz="2200" dirty="0">
                <a:latin typeface="Times New Roman" panose="02020603050405020304" pitchFamily="18" charset="0"/>
                <a:ea typeface="Tahoma" pitchFamily="1" charset="0"/>
                <a:cs typeface="Times New Roman" panose="02020603050405020304" pitchFamily="18" charset="0"/>
              </a:rPr>
              <a:t>, Cl</a:t>
            </a:r>
            <a:r>
              <a:rPr lang="en-US" sz="2200" baseline="-25000" dirty="0">
                <a:latin typeface="Times New Roman" panose="02020603050405020304" pitchFamily="18" charset="0"/>
                <a:ea typeface="Tahoma" pitchFamily="1" charset="0"/>
                <a:cs typeface="Times New Roman" panose="02020603050405020304" pitchFamily="18" charset="0"/>
              </a:rPr>
              <a:t>2</a:t>
            </a:r>
          </a:p>
        </p:txBody>
      </p:sp>
      <p:sp>
        <p:nvSpPr>
          <p:cNvPr id="32" name="Content Placeholder 31"/>
          <p:cNvSpPr>
            <a:spLocks noGrp="1"/>
          </p:cNvSpPr>
          <p:nvPr>
            <p:ph sz="quarter" idx="24"/>
          </p:nvPr>
        </p:nvSpPr>
        <p:spPr>
          <a:xfrm>
            <a:off x="304800" y="4347684"/>
            <a:ext cx="8534400" cy="381000"/>
          </a:xfrm>
        </p:spPr>
        <p:txBody>
          <a:bodyPr/>
          <a:lstStyle/>
          <a:p>
            <a:pPr marL="291600" indent="-291600">
              <a:buClr>
                <a:schemeClr val="accent2"/>
              </a:buClr>
              <a:buFont typeface="Arial" panose="020B0604020202020204" pitchFamily="34" charset="0"/>
              <a:buChar char="•"/>
            </a:pPr>
            <a:r>
              <a:rPr lang="en-US" sz="2400" dirty="0"/>
              <a:t>Some are </a:t>
            </a:r>
            <a:r>
              <a:rPr lang="en-US" sz="2400" b="1" dirty="0"/>
              <a:t>solids</a:t>
            </a:r>
            <a:r>
              <a:rPr lang="en-US" sz="2400" dirty="0"/>
              <a:t>: 	I</a:t>
            </a:r>
            <a:r>
              <a:rPr lang="en-US" sz="2400" baseline="-25000" dirty="0"/>
              <a:t>2</a:t>
            </a:r>
            <a:r>
              <a:rPr lang="en-US" sz="2400" dirty="0"/>
              <a:t>, Se</a:t>
            </a:r>
            <a:r>
              <a:rPr lang="en-US" sz="2400" baseline="-25000" dirty="0"/>
              <a:t>8</a:t>
            </a:r>
            <a:r>
              <a:rPr lang="en-US" sz="2400" dirty="0"/>
              <a:t>, S</a:t>
            </a:r>
            <a:r>
              <a:rPr lang="en-US" sz="2400" baseline="-25000" dirty="0"/>
              <a:t>8</a:t>
            </a:r>
            <a:r>
              <a:rPr lang="en-US" sz="2400" dirty="0"/>
              <a:t>, P</a:t>
            </a:r>
            <a:r>
              <a:rPr lang="en-US" sz="2400" baseline="-25000" dirty="0"/>
              <a:t>4</a:t>
            </a:r>
            <a:r>
              <a:rPr lang="en-US" sz="2400" dirty="0"/>
              <a:t>, C</a:t>
            </a:r>
            <a:r>
              <a:rPr lang="en-US" sz="2400" baseline="-25000" dirty="0">
                <a:sym typeface="Symbol" pitchFamily="1" charset="2"/>
              </a:rPr>
              <a:t></a:t>
            </a:r>
            <a:endParaRPr lang="en-US" sz="2400" baseline="-25000" dirty="0"/>
          </a:p>
        </p:txBody>
      </p:sp>
      <p:sp>
        <p:nvSpPr>
          <p:cNvPr id="33" name="Content Placeholder 32"/>
          <p:cNvSpPr>
            <a:spLocks noGrp="1"/>
          </p:cNvSpPr>
          <p:nvPr>
            <p:ph sz="quarter" idx="25"/>
          </p:nvPr>
        </p:nvSpPr>
        <p:spPr>
          <a:xfrm>
            <a:off x="304800" y="4881084"/>
            <a:ext cx="8534400" cy="376716"/>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Three forms of carbon (graphite, coal, diamond)</a:t>
            </a:r>
          </a:p>
        </p:txBody>
      </p:sp>
      <p:sp>
        <p:nvSpPr>
          <p:cNvPr id="34" name="Content Placeholder 33"/>
          <p:cNvSpPr>
            <a:spLocks noGrp="1"/>
          </p:cNvSpPr>
          <p:nvPr>
            <p:ph sz="quarter" idx="26"/>
          </p:nvPr>
        </p:nvSpPr>
        <p:spPr>
          <a:xfrm>
            <a:off x="304800" y="5378572"/>
            <a:ext cx="8534400" cy="412628"/>
          </a:xfrm>
        </p:spPr>
        <p:txBody>
          <a:bodyPr/>
          <a:lstStyle/>
          <a:p>
            <a:pPr marL="291600" indent="-291600">
              <a:buClr>
                <a:schemeClr val="accent2"/>
              </a:buClr>
              <a:buFont typeface="Arial" panose="020B0604020202020204" pitchFamily="34" charset="0"/>
              <a:buChar char="•"/>
            </a:pPr>
            <a:r>
              <a:rPr lang="en-US" sz="2400" dirty="0"/>
              <a:t>One is </a:t>
            </a:r>
            <a:r>
              <a:rPr lang="en-US" sz="2400" b="1" dirty="0"/>
              <a:t>liquid: 		</a:t>
            </a:r>
            <a:r>
              <a:rPr lang="en-US" sz="2400" dirty="0"/>
              <a:t>Br</a:t>
            </a:r>
            <a:r>
              <a:rPr lang="en-US" sz="2400" baseline="-25000" dirty="0"/>
              <a:t>2</a:t>
            </a:r>
          </a:p>
        </p:txBody>
      </p:sp>
    </p:spTree>
    <p:extLst>
      <p:ext uri="{BB962C8B-B14F-4D97-AF65-F5344CB8AC3E}">
        <p14:creationId xmlns:p14="http://schemas.microsoft.com/office/powerpoint/2010/main" val="2121362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75601"/>
          </a:xfrm>
        </p:spPr>
        <p:txBody>
          <a:bodyPr/>
          <a:lstStyle/>
          <a:p>
            <a:r>
              <a:rPr lang="en-US" dirty="0"/>
              <a:t>Properties of Nonmetals</a:t>
            </a:r>
            <a:endParaRPr lang="en-IN" dirty="0"/>
          </a:p>
        </p:txBody>
      </p:sp>
      <p:sp>
        <p:nvSpPr>
          <p:cNvPr id="3" name="Content Placeholder 2"/>
          <p:cNvSpPr>
            <a:spLocks noGrp="1"/>
          </p:cNvSpPr>
          <p:nvPr>
            <p:ph sz="quarter" idx="16"/>
          </p:nvPr>
        </p:nvSpPr>
        <p:spPr>
          <a:xfrm>
            <a:off x="304800" y="1506872"/>
            <a:ext cx="5181600" cy="376786"/>
          </a:xfrm>
        </p:spPr>
        <p:txBody>
          <a:bodyPr/>
          <a:lstStyle/>
          <a:p>
            <a:pPr marL="291600" indent="-291600">
              <a:buClr>
                <a:schemeClr val="accent2"/>
              </a:buClr>
              <a:buFont typeface="Arial" panose="020B0604020202020204" pitchFamily="34" charset="0"/>
              <a:buChar char="•"/>
            </a:pPr>
            <a:r>
              <a:rPr lang="en-US" sz="2400" b="1" dirty="0"/>
              <a:t>Brittle</a:t>
            </a:r>
            <a:endParaRPr lang="en-IN" sz="2400" dirty="0"/>
          </a:p>
        </p:txBody>
      </p:sp>
      <p:sp>
        <p:nvSpPr>
          <p:cNvPr id="4" name="Content Placeholder 3"/>
          <p:cNvSpPr>
            <a:spLocks noGrp="1"/>
          </p:cNvSpPr>
          <p:nvPr>
            <p:ph sz="quarter" idx="17"/>
          </p:nvPr>
        </p:nvSpPr>
        <p:spPr>
          <a:xfrm>
            <a:off x="304800" y="1981200"/>
            <a:ext cx="5181600" cy="372768"/>
          </a:xfrm>
        </p:spPr>
        <p:txBody>
          <a:bodyPr/>
          <a:lstStyle/>
          <a:p>
            <a:pPr marL="645300" lvl="1" indent="-3429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Pulverize when struck</a:t>
            </a:r>
          </a:p>
        </p:txBody>
      </p:sp>
      <p:sp>
        <p:nvSpPr>
          <p:cNvPr id="6" name="Content Placeholder 5"/>
          <p:cNvSpPr>
            <a:spLocks noGrp="1"/>
          </p:cNvSpPr>
          <p:nvPr>
            <p:ph sz="quarter" idx="19"/>
          </p:nvPr>
        </p:nvSpPr>
        <p:spPr>
          <a:xfrm>
            <a:off x="304800" y="2438400"/>
            <a:ext cx="5181600" cy="381000"/>
          </a:xfrm>
        </p:spPr>
        <p:txBody>
          <a:bodyPr/>
          <a:lstStyle/>
          <a:p>
            <a:pPr marL="291600" indent="-291600">
              <a:buClr>
                <a:schemeClr val="accent2"/>
              </a:buClr>
              <a:buFont typeface="Arial" panose="020B0604020202020204" pitchFamily="34" charset="0"/>
              <a:buChar char="•"/>
            </a:pPr>
            <a:r>
              <a:rPr lang="en-US" sz="2400" b="1" dirty="0"/>
              <a:t>Insulators</a:t>
            </a:r>
            <a:endParaRPr lang="en-IN" sz="2400" dirty="0"/>
          </a:p>
        </p:txBody>
      </p:sp>
      <p:sp>
        <p:nvSpPr>
          <p:cNvPr id="8" name="Content Placeholder 7"/>
          <p:cNvSpPr>
            <a:spLocks noGrp="1"/>
          </p:cNvSpPr>
          <p:nvPr>
            <p:ph sz="quarter" idx="21"/>
          </p:nvPr>
        </p:nvSpPr>
        <p:spPr>
          <a:xfrm>
            <a:off x="304800" y="2895600"/>
            <a:ext cx="5181600" cy="381000"/>
          </a:xfrm>
        </p:spPr>
        <p:txBody>
          <a:bodyPr/>
          <a:lstStyle/>
          <a:p>
            <a:pPr marL="645300" lvl="1" indent="-3429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Non-conductors of electricity and heat</a:t>
            </a:r>
          </a:p>
        </p:txBody>
      </p:sp>
      <p:sp>
        <p:nvSpPr>
          <p:cNvPr id="10" name="Content Placeholder 9"/>
          <p:cNvSpPr>
            <a:spLocks noGrp="1"/>
          </p:cNvSpPr>
          <p:nvPr>
            <p:ph sz="quarter" idx="23"/>
          </p:nvPr>
        </p:nvSpPr>
        <p:spPr>
          <a:xfrm>
            <a:off x="304800" y="3352800"/>
            <a:ext cx="5181600" cy="457201"/>
          </a:xfrm>
        </p:spPr>
        <p:txBody>
          <a:bodyPr/>
          <a:lstStyle/>
          <a:p>
            <a:pPr marL="291600" indent="-291600">
              <a:buClr>
                <a:schemeClr val="accent2"/>
              </a:buClr>
              <a:buFont typeface="Arial" panose="020B0604020202020204" pitchFamily="34" charset="0"/>
              <a:buChar char="•"/>
            </a:pPr>
            <a:r>
              <a:rPr lang="en-US" sz="2400" b="1" dirty="0"/>
              <a:t>Chemical reactivity</a:t>
            </a:r>
            <a:endParaRPr lang="en-US" sz="2400" dirty="0"/>
          </a:p>
        </p:txBody>
      </p:sp>
      <p:sp>
        <p:nvSpPr>
          <p:cNvPr id="11" name="Content Placeholder 10"/>
          <p:cNvSpPr>
            <a:spLocks noGrp="1"/>
          </p:cNvSpPr>
          <p:nvPr>
            <p:ph sz="quarter" idx="24"/>
          </p:nvPr>
        </p:nvSpPr>
        <p:spPr>
          <a:xfrm>
            <a:off x="304800" y="3886200"/>
            <a:ext cx="2819400" cy="337861"/>
          </a:xfrm>
        </p:spPr>
        <p:txBody>
          <a:bodyPr/>
          <a:lstStyle/>
          <a:p>
            <a:pPr marL="645300" lvl="1" indent="-3429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Some inert</a:t>
            </a:r>
          </a:p>
        </p:txBody>
      </p:sp>
      <p:sp>
        <p:nvSpPr>
          <p:cNvPr id="12" name="Content Placeholder 11"/>
          <p:cNvSpPr>
            <a:spLocks noGrp="1"/>
          </p:cNvSpPr>
          <p:nvPr>
            <p:ph sz="quarter" idx="25"/>
          </p:nvPr>
        </p:nvSpPr>
        <p:spPr>
          <a:xfrm>
            <a:off x="304800" y="4343400"/>
            <a:ext cx="2819400" cy="356310"/>
          </a:xfrm>
        </p:spPr>
        <p:txBody>
          <a:bodyPr/>
          <a:lstStyle/>
          <a:p>
            <a:pPr marL="792000" lvl="2" indent="-230400">
              <a:spcBef>
                <a:spcPts val="1000"/>
              </a:spcBef>
              <a:buClr>
                <a:schemeClr val="accent2"/>
              </a:buClr>
              <a:buSzPct val="80000"/>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Noble gases</a:t>
            </a:r>
          </a:p>
        </p:txBody>
      </p:sp>
      <p:sp>
        <p:nvSpPr>
          <p:cNvPr id="13" name="Content Placeholder 12"/>
          <p:cNvSpPr>
            <a:spLocks noGrp="1"/>
          </p:cNvSpPr>
          <p:nvPr>
            <p:ph sz="quarter" idx="26"/>
          </p:nvPr>
        </p:nvSpPr>
        <p:spPr>
          <a:xfrm>
            <a:off x="304800" y="4800600"/>
            <a:ext cx="2819400" cy="381002"/>
          </a:xfrm>
        </p:spPr>
        <p:txBody>
          <a:bodyPr/>
          <a:lstStyle/>
          <a:p>
            <a:pPr marL="645300" lvl="1" indent="-3429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Some reactive</a:t>
            </a:r>
          </a:p>
        </p:txBody>
      </p:sp>
      <p:sp>
        <p:nvSpPr>
          <p:cNvPr id="16" name="Content Placeholder 15"/>
          <p:cNvSpPr>
            <a:spLocks noGrp="1"/>
          </p:cNvSpPr>
          <p:nvPr>
            <p:ph sz="quarter" idx="27"/>
          </p:nvPr>
        </p:nvSpPr>
        <p:spPr>
          <a:xfrm>
            <a:off x="304800" y="5296681"/>
            <a:ext cx="2819400" cy="346365"/>
          </a:xfrm>
        </p:spPr>
        <p:txBody>
          <a:bodyPr/>
          <a:lstStyle/>
          <a:p>
            <a:pPr marL="792000" lvl="2" indent="-230400">
              <a:spcBef>
                <a:spcPts val="1000"/>
              </a:spcBef>
              <a:buClr>
                <a:schemeClr val="accent2"/>
              </a:buClr>
              <a:buSzPct val="80000"/>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F</a:t>
            </a:r>
            <a:r>
              <a:rPr lang="en-US" baseline="-25000" dirty="0">
                <a:latin typeface="Times New Roman" panose="02020603050405020304" pitchFamily="18" charset="0"/>
                <a:ea typeface="Tahoma" pitchFamily="1" charset="0"/>
                <a:cs typeface="Times New Roman" panose="02020603050405020304" pitchFamily="18" charset="0"/>
              </a:rPr>
              <a:t>2</a:t>
            </a:r>
            <a:r>
              <a:rPr lang="en-US" dirty="0">
                <a:latin typeface="Times New Roman" panose="02020603050405020304" pitchFamily="18" charset="0"/>
                <a:ea typeface="Tahoma" pitchFamily="1" charset="0"/>
                <a:cs typeface="Times New Roman" panose="02020603050405020304" pitchFamily="18" charset="0"/>
              </a:rPr>
              <a:t>, O</a:t>
            </a:r>
            <a:r>
              <a:rPr lang="en-US" baseline="-25000" dirty="0">
                <a:latin typeface="Times New Roman" panose="02020603050405020304" pitchFamily="18" charset="0"/>
                <a:ea typeface="Tahoma" pitchFamily="1" charset="0"/>
                <a:cs typeface="Times New Roman" panose="02020603050405020304" pitchFamily="18" charset="0"/>
              </a:rPr>
              <a:t>2</a:t>
            </a:r>
            <a:r>
              <a:rPr lang="en-US" dirty="0">
                <a:latin typeface="Times New Roman" panose="02020603050405020304" pitchFamily="18" charset="0"/>
                <a:ea typeface="Tahoma" pitchFamily="1" charset="0"/>
                <a:cs typeface="Times New Roman" panose="02020603050405020304" pitchFamily="18" charset="0"/>
              </a:rPr>
              <a:t>, H</a:t>
            </a:r>
            <a:r>
              <a:rPr lang="en-US" baseline="-25000" dirty="0">
                <a:latin typeface="Times New Roman" panose="02020603050405020304" pitchFamily="18" charset="0"/>
                <a:ea typeface="Tahoma" pitchFamily="1" charset="0"/>
                <a:cs typeface="Times New Roman" panose="02020603050405020304" pitchFamily="18" charset="0"/>
              </a:rPr>
              <a:t>2</a:t>
            </a:r>
          </a:p>
        </p:txBody>
      </p:sp>
      <p:sp>
        <p:nvSpPr>
          <p:cNvPr id="17" name="Content Placeholder 16"/>
          <p:cNvSpPr>
            <a:spLocks noGrp="1"/>
          </p:cNvSpPr>
          <p:nvPr>
            <p:ph sz="quarter" idx="28"/>
          </p:nvPr>
        </p:nvSpPr>
        <p:spPr>
          <a:xfrm>
            <a:off x="304800" y="5712316"/>
            <a:ext cx="6019800" cy="346365"/>
          </a:xfrm>
        </p:spPr>
        <p:txBody>
          <a:bodyPr/>
          <a:lstStyle/>
          <a:p>
            <a:pPr marL="645300" lvl="1" indent="-3429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React with metals to form ionic compounds </a:t>
            </a:r>
            <a:endParaRPr lang="en-US" sz="2200" baseline="-25000" dirty="0">
              <a:latin typeface="Times New Roman" panose="02020603050405020304" pitchFamily="18" charset="0"/>
              <a:ea typeface="Tahoma" pitchFamily="1" charset="0"/>
              <a:cs typeface="Times New Roman" panose="02020603050405020304" pitchFamily="18" charset="0"/>
            </a:endParaRPr>
          </a:p>
        </p:txBody>
      </p:sp>
      <p:pic>
        <p:nvPicPr>
          <p:cNvPr id="22" name="Content Placeholder 18" descr="The photograph shows a few non-metallic elements. The bottle on the left contains bromine which is a dark red liquid. The molecular structure of bromine consists of two bromine atoms bonded together. The round flask in the center contains chlorine which is a pale green gas. The molecular structure of chlorine consists of two chlorine atoms bonded together. The conical flask on the right contains solid iodine at its bottom which are dark violet colored crystals. The molecular structure of iodine consists of two iodine atoms bonded together. The dish at the bottom center contains powdered red phosphorous. The molecular structure of phosphorous is a chain like structure with each element of the chain consisting of phosphorous atoms at the top and bottom center and on the left and right respectively. The watch glass in front of the dish consists of powdered graphite. The molecular structure of graphite is a sheet consisting of hexagonal structures with carbon atoms at the vertices of the hexagons. Yellow lumps of sulfur are shown at the bottom right in front of the conical flask. The molecular structure of sulfur is a ring with eight sulfur atoms bonded together. &#10;"/>
          <p:cNvPicPr>
            <a:picLocks noGrp="1" noChangeAspect="1"/>
          </p:cNvPicPr>
          <p:nvPr>
            <p:ph sz="quarter" idx="22"/>
          </p:nvPr>
        </p:nvPicPr>
        <p:blipFill>
          <a:blip r:embed="rId2"/>
          <a:stretch>
            <a:fillRect/>
          </a:stretch>
        </p:blipFill>
        <p:spPr>
          <a:xfrm>
            <a:off x="5713439" y="2057400"/>
            <a:ext cx="3016792" cy="2329845"/>
          </a:xfrm>
          <a:prstGeom prst="rect">
            <a:avLst/>
          </a:prstGeom>
        </p:spPr>
      </p:pic>
    </p:spTree>
    <p:extLst>
      <p:ext uri="{BB962C8B-B14F-4D97-AF65-F5344CB8AC3E}">
        <p14:creationId xmlns:p14="http://schemas.microsoft.com/office/powerpoint/2010/main" val="5075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25532"/>
          </a:xfrm>
        </p:spPr>
        <p:txBody>
          <a:bodyPr>
            <a:normAutofit fontScale="90000"/>
          </a:bodyPr>
          <a:lstStyle/>
          <a:p>
            <a:r>
              <a:rPr lang="en-US" dirty="0"/>
              <a:t>Metalloids</a:t>
            </a:r>
            <a:endParaRPr lang="en-IN" dirty="0"/>
          </a:p>
        </p:txBody>
      </p:sp>
      <p:sp>
        <p:nvSpPr>
          <p:cNvPr id="3" name="Content Placeholder 2"/>
          <p:cNvSpPr>
            <a:spLocks noGrp="1"/>
          </p:cNvSpPr>
          <p:nvPr>
            <p:ph sz="quarter" idx="16"/>
          </p:nvPr>
        </p:nvSpPr>
        <p:spPr>
          <a:xfrm>
            <a:off x="304800" y="1506872"/>
            <a:ext cx="5181600" cy="376786"/>
          </a:xfrm>
        </p:spPr>
        <p:txBody>
          <a:bodyPr/>
          <a:lstStyle/>
          <a:p>
            <a:pPr marL="291600" indent="-291600">
              <a:buClr>
                <a:schemeClr val="accent2"/>
              </a:buClr>
              <a:buFont typeface="Arial" panose="020B0604020202020204" pitchFamily="34" charset="0"/>
              <a:buChar char="•"/>
            </a:pPr>
            <a:r>
              <a:rPr lang="en-US" sz="2400" dirty="0">
                <a:solidFill>
                  <a:srgbClr val="000000"/>
                </a:solidFill>
              </a:rPr>
              <a:t>Eight</a:t>
            </a:r>
            <a:r>
              <a:rPr lang="en-US" sz="2400" b="1" dirty="0">
                <a:solidFill>
                  <a:srgbClr val="000000"/>
                </a:solidFill>
              </a:rPr>
              <a:t> </a:t>
            </a:r>
            <a:r>
              <a:rPr lang="en-US" sz="2400" dirty="0"/>
              <a:t>Elements </a:t>
            </a:r>
          </a:p>
        </p:txBody>
      </p:sp>
      <p:sp>
        <p:nvSpPr>
          <p:cNvPr id="4" name="Content Placeholder 3"/>
          <p:cNvSpPr>
            <a:spLocks noGrp="1"/>
          </p:cNvSpPr>
          <p:nvPr>
            <p:ph sz="quarter" idx="17"/>
          </p:nvPr>
        </p:nvSpPr>
        <p:spPr>
          <a:xfrm>
            <a:off x="304800" y="1981200"/>
            <a:ext cx="7239000" cy="372768"/>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Located on diagonal line between metals and nonmetals</a:t>
            </a:r>
          </a:p>
        </p:txBody>
      </p:sp>
      <p:sp>
        <p:nvSpPr>
          <p:cNvPr id="6" name="Content Placeholder 5"/>
          <p:cNvSpPr>
            <a:spLocks noGrp="1"/>
          </p:cNvSpPr>
          <p:nvPr>
            <p:ph sz="quarter" idx="19"/>
          </p:nvPr>
        </p:nvSpPr>
        <p:spPr>
          <a:xfrm>
            <a:off x="304800" y="2438400"/>
            <a:ext cx="5181600" cy="381000"/>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B, Si, Ge, As, Sb, </a:t>
            </a:r>
            <a:r>
              <a:rPr lang="en-US" sz="2200" dirty="0" err="1">
                <a:latin typeface="Times New Roman" panose="02020603050405020304" pitchFamily="18" charset="0"/>
                <a:ea typeface="Tahoma" pitchFamily="1" charset="0"/>
                <a:cs typeface="Times New Roman" panose="02020603050405020304" pitchFamily="18" charset="0"/>
              </a:rPr>
              <a:t>Te</a:t>
            </a:r>
            <a:r>
              <a:rPr lang="en-US" sz="2200" dirty="0">
                <a:latin typeface="Times New Roman" panose="02020603050405020304" pitchFamily="18" charset="0"/>
                <a:ea typeface="Tahoma" pitchFamily="1" charset="0"/>
                <a:cs typeface="Times New Roman" panose="02020603050405020304" pitchFamily="18" charset="0"/>
              </a:rPr>
              <a:t>, Po, At</a:t>
            </a:r>
            <a:endParaRPr lang="en-US" sz="2200" b="1" dirty="0">
              <a:latin typeface="Times New Roman" panose="02020603050405020304" pitchFamily="18" charset="0"/>
              <a:ea typeface="Tahoma" pitchFamily="1" charset="0"/>
              <a:cs typeface="Times New Roman" panose="02020603050405020304" pitchFamily="18" charset="0"/>
            </a:endParaRPr>
          </a:p>
        </p:txBody>
      </p:sp>
      <p:sp>
        <p:nvSpPr>
          <p:cNvPr id="8" name="Content Placeholder 7"/>
          <p:cNvSpPr>
            <a:spLocks noGrp="1"/>
          </p:cNvSpPr>
          <p:nvPr>
            <p:ph sz="quarter" idx="21"/>
          </p:nvPr>
        </p:nvSpPr>
        <p:spPr>
          <a:xfrm>
            <a:off x="304800" y="2895600"/>
            <a:ext cx="5181600" cy="381000"/>
          </a:xfrm>
        </p:spPr>
        <p:txBody>
          <a:bodyPr/>
          <a:lstStyle/>
          <a:p>
            <a:pPr marL="0" lvl="1" indent="0">
              <a:spcBef>
                <a:spcPts val="1000"/>
              </a:spcBef>
              <a:buClr>
                <a:schemeClr val="accent2"/>
              </a:buClr>
              <a:buSzPct val="80000"/>
              <a:buNone/>
            </a:pPr>
            <a:r>
              <a:rPr lang="en-US" b="1" dirty="0">
                <a:latin typeface="Times New Roman" panose="02020603050405020304" pitchFamily="18" charset="0"/>
                <a:cs typeface="Times New Roman" panose="02020603050405020304" pitchFamily="18" charset="0"/>
              </a:rPr>
              <a:t>Properties</a:t>
            </a:r>
            <a:endParaRPr lang="en-US" dirty="0">
              <a:latin typeface="Times New Roman" panose="02020603050405020304" pitchFamily="18" charset="0"/>
              <a:ea typeface="Tahoma" pitchFamily="1" charset="0"/>
              <a:cs typeface="Times New Roman" panose="02020603050405020304" pitchFamily="18" charset="0"/>
            </a:endParaRPr>
          </a:p>
        </p:txBody>
      </p:sp>
      <p:sp>
        <p:nvSpPr>
          <p:cNvPr id="10" name="Content Placeholder 9"/>
          <p:cNvSpPr>
            <a:spLocks noGrp="1"/>
          </p:cNvSpPr>
          <p:nvPr>
            <p:ph sz="quarter" idx="23"/>
          </p:nvPr>
        </p:nvSpPr>
        <p:spPr>
          <a:xfrm>
            <a:off x="304800" y="3352800"/>
            <a:ext cx="5181600" cy="414061"/>
          </a:xfrm>
        </p:spPr>
        <p:txBody>
          <a:bodyPr/>
          <a:lstStyle/>
          <a:p>
            <a:pPr marL="622800" lvl="1" indent="-32040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Between metals and nonmetals</a:t>
            </a:r>
          </a:p>
        </p:txBody>
      </p:sp>
      <p:sp>
        <p:nvSpPr>
          <p:cNvPr id="11" name="Content Placeholder 10"/>
          <p:cNvSpPr>
            <a:spLocks noGrp="1"/>
          </p:cNvSpPr>
          <p:nvPr>
            <p:ph sz="quarter" idx="24"/>
          </p:nvPr>
        </p:nvSpPr>
        <p:spPr>
          <a:xfrm>
            <a:off x="304800" y="3810000"/>
            <a:ext cx="6019800" cy="337861"/>
          </a:xfrm>
        </p:spPr>
        <p:txBody>
          <a:bodyPr/>
          <a:lstStyle/>
          <a:p>
            <a:pPr marL="792000" lvl="2" indent="-230400">
              <a:spcBef>
                <a:spcPts val="1000"/>
              </a:spcBef>
              <a:buClr>
                <a:schemeClr val="accent2"/>
              </a:buClr>
              <a:buSzPct val="80000"/>
            </a:pPr>
            <a:r>
              <a:rPr lang="en-US" dirty="0">
                <a:latin typeface="Times New Roman" panose="02020603050405020304" pitchFamily="18" charset="0"/>
                <a:ea typeface="Tahoma" pitchFamily="1" charset="0"/>
                <a:cs typeface="Times New Roman" panose="02020603050405020304" pitchFamily="18" charset="0"/>
              </a:rPr>
              <a:t>Metallic shine</a:t>
            </a:r>
          </a:p>
        </p:txBody>
      </p:sp>
      <p:sp>
        <p:nvSpPr>
          <p:cNvPr id="12" name="Content Placeholder 11"/>
          <p:cNvSpPr>
            <a:spLocks noGrp="1"/>
          </p:cNvSpPr>
          <p:nvPr>
            <p:ph sz="quarter" idx="25"/>
          </p:nvPr>
        </p:nvSpPr>
        <p:spPr>
          <a:xfrm>
            <a:off x="304800" y="4267200"/>
            <a:ext cx="6019800" cy="356310"/>
          </a:xfrm>
        </p:spPr>
        <p:txBody>
          <a:bodyPr/>
          <a:lstStyle/>
          <a:p>
            <a:pPr marL="792000" lvl="2" indent="-230400">
              <a:spcBef>
                <a:spcPts val="1000"/>
              </a:spcBef>
              <a:buClr>
                <a:schemeClr val="accent2"/>
              </a:buClr>
              <a:buSzPct val="80000"/>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Brittle like nonmetal</a:t>
            </a:r>
          </a:p>
        </p:txBody>
      </p:sp>
      <p:sp>
        <p:nvSpPr>
          <p:cNvPr id="13" name="Content Placeholder 12"/>
          <p:cNvSpPr>
            <a:spLocks noGrp="1"/>
          </p:cNvSpPr>
          <p:nvPr>
            <p:ph sz="quarter" idx="26"/>
          </p:nvPr>
        </p:nvSpPr>
        <p:spPr>
          <a:xfrm>
            <a:off x="304800" y="4685519"/>
            <a:ext cx="6019800" cy="381002"/>
          </a:xfrm>
        </p:spPr>
        <p:txBody>
          <a:bodyPr/>
          <a:lstStyle/>
          <a:p>
            <a:pPr marL="622800" lvl="1" indent="-320400">
              <a:spcBef>
                <a:spcPts val="1000"/>
              </a:spcBef>
              <a:buClr>
                <a:schemeClr val="accent2"/>
              </a:buClr>
              <a:buSzPct val="80000"/>
              <a:buFont typeface="Courier New" panose="02070309020205020404" pitchFamily="49" charset="0"/>
              <a:buChar char="o"/>
            </a:pPr>
            <a:r>
              <a:rPr lang="en-US" b="1" dirty="0">
                <a:solidFill>
                  <a:srgbClr val="000099"/>
                </a:solidFill>
                <a:latin typeface="Times New Roman" panose="02020603050405020304" pitchFamily="18" charset="0"/>
                <a:ea typeface="Tahoma" pitchFamily="1" charset="0"/>
                <a:cs typeface="Times New Roman" panose="02020603050405020304" pitchFamily="18" charset="0"/>
              </a:rPr>
              <a:t>Semiconductors</a:t>
            </a:r>
            <a:endParaRPr lang="en-US" dirty="0">
              <a:latin typeface="Times New Roman" panose="02020603050405020304" pitchFamily="18" charset="0"/>
              <a:ea typeface="Tahoma" pitchFamily="1" charset="0"/>
              <a:cs typeface="Times New Roman" panose="02020603050405020304" pitchFamily="18" charset="0"/>
            </a:endParaRPr>
          </a:p>
        </p:txBody>
      </p:sp>
      <p:sp>
        <p:nvSpPr>
          <p:cNvPr id="16" name="Content Placeholder 15"/>
          <p:cNvSpPr>
            <a:spLocks noGrp="1"/>
          </p:cNvSpPr>
          <p:nvPr>
            <p:ph sz="quarter" idx="27"/>
          </p:nvPr>
        </p:nvSpPr>
        <p:spPr>
          <a:xfrm>
            <a:off x="304800" y="5105400"/>
            <a:ext cx="6019800" cy="346365"/>
          </a:xfrm>
        </p:spPr>
        <p:txBody>
          <a:bodyPr/>
          <a:lstStyle/>
          <a:p>
            <a:pPr marL="792000" lvl="2" indent="-230400">
              <a:spcBef>
                <a:spcPts val="1000"/>
              </a:spcBef>
              <a:buClr>
                <a:schemeClr val="accent2"/>
              </a:buClr>
              <a:buSzPct val="80000"/>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Conduct electricity</a:t>
            </a:r>
          </a:p>
        </p:txBody>
      </p:sp>
      <p:sp>
        <p:nvSpPr>
          <p:cNvPr id="17" name="Content Placeholder 16"/>
          <p:cNvSpPr>
            <a:spLocks noGrp="1"/>
          </p:cNvSpPr>
          <p:nvPr>
            <p:ph sz="quarter" idx="28"/>
          </p:nvPr>
        </p:nvSpPr>
        <p:spPr>
          <a:xfrm>
            <a:off x="304800" y="5521035"/>
            <a:ext cx="6019800" cy="346365"/>
          </a:xfrm>
        </p:spPr>
        <p:txBody>
          <a:bodyPr/>
          <a:lstStyle/>
          <a:p>
            <a:pPr marL="792000" lvl="1" indent="-230400">
              <a:spcBef>
                <a:spcPts val="1000"/>
              </a:spcBef>
              <a:buClr>
                <a:schemeClr val="accent2"/>
              </a:buClr>
              <a:buSzPct val="80000"/>
              <a:buFont typeface="Arial" panose="020B0604020202020204" pitchFamily="34" charset="0"/>
              <a:buChar char="•"/>
            </a:pPr>
            <a:r>
              <a:rPr lang="en-US" sz="2000" dirty="0">
                <a:latin typeface="Times New Roman" panose="02020603050405020304" pitchFamily="18" charset="0"/>
                <a:ea typeface="Tahoma" pitchFamily="1" charset="0"/>
                <a:cs typeface="Times New Roman" panose="02020603050405020304" pitchFamily="18" charset="0"/>
              </a:rPr>
              <a:t>But not as well as metals</a:t>
            </a:r>
          </a:p>
        </p:txBody>
      </p:sp>
      <p:sp>
        <p:nvSpPr>
          <p:cNvPr id="20" name="Content Placeholder 15"/>
          <p:cNvSpPr>
            <a:spLocks noGrp="1"/>
          </p:cNvSpPr>
          <p:nvPr>
            <p:ph sz="quarter" idx="27"/>
          </p:nvPr>
        </p:nvSpPr>
        <p:spPr>
          <a:xfrm>
            <a:off x="304800" y="5943600"/>
            <a:ext cx="8534400" cy="329930"/>
          </a:xfrm>
        </p:spPr>
        <p:txBody>
          <a:bodyPr/>
          <a:lstStyle/>
          <a:p>
            <a:pPr marL="792000" lvl="2" indent="-230400">
              <a:spcBef>
                <a:spcPts val="1000"/>
              </a:spcBef>
              <a:buClr>
                <a:schemeClr val="accent2"/>
              </a:buClr>
              <a:buSzPct val="80000"/>
              <a:buFont typeface="Arial" panose="020B0604020202020204" pitchFamily="34" charset="0"/>
              <a:buChar char="•"/>
            </a:pPr>
            <a:r>
              <a:rPr lang="en-US" dirty="0">
                <a:latin typeface="Times New Roman" panose="02020603050405020304" pitchFamily="18" charset="0"/>
                <a:ea typeface="Tahoma" pitchFamily="1" charset="0"/>
                <a:cs typeface="Times New Roman" panose="02020603050405020304" pitchFamily="18" charset="0"/>
              </a:rPr>
              <a:t>Silicon (Si) and germanium (Ge)</a:t>
            </a:r>
          </a:p>
        </p:txBody>
      </p:sp>
    </p:spTree>
    <p:extLst>
      <p:ext uri="{BB962C8B-B14F-4D97-AF65-F5344CB8AC3E}">
        <p14:creationId xmlns:p14="http://schemas.microsoft.com/office/powerpoint/2010/main" val="28813844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dirty="0">
                <a:latin typeface="Times New Roman" panose="02020603050405020304" pitchFamily="18" charset="0"/>
                <a:ea typeface="Tahoma" pitchFamily="1" charset="0"/>
                <a:cs typeface="Times New Roman" panose="02020603050405020304" pitchFamily="18" charset="0"/>
              </a:rPr>
              <a:t>Your Turn! </a:t>
            </a:r>
            <a:endParaRPr lang="en-US" dirty="0">
              <a:latin typeface="Times New Roman" panose="02020603050405020304" pitchFamily="18" charset="0"/>
              <a:cs typeface="Times New Roman" panose="02020603050405020304" pitchFamily="18" charset="0"/>
            </a:endParaRPr>
          </a:p>
        </p:txBody>
      </p:sp>
      <p:sp>
        <p:nvSpPr>
          <p:cNvPr id="41" name="Content Placeholder 12"/>
          <p:cNvSpPr>
            <a:spLocks noGrp="1"/>
          </p:cNvSpPr>
          <p:nvPr>
            <p:ph sz="quarter" idx="24"/>
          </p:nvPr>
        </p:nvSpPr>
        <p:spPr>
          <a:xfrm>
            <a:off x="304800" y="1752600"/>
            <a:ext cx="8534400" cy="3352800"/>
          </a:xfrm>
        </p:spPr>
        <p:txBody>
          <a:bodyPr/>
          <a:lstStyle/>
          <a:p>
            <a:r>
              <a:rPr lang="en-US" dirty="0"/>
              <a:t>Which of the following statements is correct?</a:t>
            </a:r>
          </a:p>
          <a:p>
            <a:pPr marL="514350" indent="-514350">
              <a:buClr>
                <a:schemeClr val="accent2"/>
              </a:buClr>
              <a:buFont typeface="+mj-lt"/>
              <a:buAutoNum type="alphaUcPeriod"/>
            </a:pPr>
            <a:r>
              <a:rPr lang="en-US" dirty="0"/>
              <a:t>Cu is an alkali metal element</a:t>
            </a:r>
          </a:p>
          <a:p>
            <a:pPr marL="514350" indent="-514350">
              <a:buClr>
                <a:schemeClr val="accent2"/>
              </a:buClr>
              <a:buFont typeface="+mj-lt"/>
              <a:buAutoNum type="alphaUcPeriod"/>
            </a:pPr>
            <a:r>
              <a:rPr lang="en-US" dirty="0"/>
              <a:t>Na is an alkaline earth metal</a:t>
            </a:r>
          </a:p>
          <a:p>
            <a:pPr marL="514350" indent="-514350">
              <a:buClr>
                <a:schemeClr val="accent2"/>
              </a:buClr>
              <a:buFont typeface="+mj-lt"/>
              <a:buAutoNum type="alphaUcPeriod"/>
            </a:pPr>
            <a:r>
              <a:rPr lang="en-US" dirty="0"/>
              <a:t>Al is a metalloid in group 3A</a:t>
            </a:r>
          </a:p>
          <a:p>
            <a:pPr marL="514350" indent="-514350">
              <a:buClr>
                <a:schemeClr val="accent2"/>
              </a:buClr>
              <a:buFont typeface="+mj-lt"/>
              <a:buAutoNum type="alphaUcPeriod"/>
            </a:pPr>
            <a:r>
              <a:rPr lang="en-US" dirty="0"/>
              <a:t>F is a representative halogen</a:t>
            </a:r>
          </a:p>
          <a:p>
            <a:pPr marL="514350" indent="-514350">
              <a:buClr>
                <a:schemeClr val="accent2"/>
              </a:buClr>
              <a:buFont typeface="+mj-lt"/>
              <a:buAutoNum type="alphaUcPeriod"/>
            </a:pPr>
            <a:r>
              <a:rPr lang="en-US" dirty="0"/>
              <a:t>None of these are correct</a:t>
            </a:r>
          </a:p>
        </p:txBody>
      </p:sp>
      <p:sp>
        <p:nvSpPr>
          <p:cNvPr id="2" name="TextBox 1">
            <a:extLst>
              <a:ext uri="{FF2B5EF4-FFF2-40B4-BE49-F238E27FC236}">
                <a16:creationId xmlns:a16="http://schemas.microsoft.com/office/drawing/2014/main" id="{0C453F1C-8A53-4D7A-3059-3F325B22DC10}"/>
              </a:ext>
            </a:extLst>
          </p:cNvPr>
          <p:cNvSpPr txBox="1"/>
          <p:nvPr/>
        </p:nvSpPr>
        <p:spPr>
          <a:xfrm>
            <a:off x="6629400" y="793403"/>
            <a:ext cx="1596912" cy="461665"/>
          </a:xfrm>
          <a:prstGeom prst="rect">
            <a:avLst/>
          </a:prstGeom>
          <a:noFill/>
        </p:spPr>
        <p:txBody>
          <a:bodyPr wrap="none" rtlCol="0">
            <a:spAutoFit/>
          </a:bodyPr>
          <a:lstStyle/>
          <a:p>
            <a:r>
              <a:rPr lang="en-EG" sz="2400" b="1" dirty="0">
                <a:solidFill>
                  <a:srgbClr val="C00000"/>
                </a:solidFill>
                <a:latin typeface="Times New Roman" panose="02020603050405020304" pitchFamily="18" charset="0"/>
                <a:cs typeface="Times New Roman" panose="02020603050405020304" pitchFamily="18" charset="0"/>
              </a:rPr>
              <a:t>Answer: D</a:t>
            </a:r>
          </a:p>
        </p:txBody>
      </p:sp>
    </p:spTree>
    <p:extLst>
      <p:ext uri="{BB962C8B-B14F-4D97-AF65-F5344CB8AC3E}">
        <p14:creationId xmlns:p14="http://schemas.microsoft.com/office/powerpoint/2010/main" val="3060755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ea typeface="Tahoma" pitchFamily="1" charset="0"/>
                <a:cs typeface="Times New Roman" panose="02020603050405020304" pitchFamily="18" charset="0"/>
              </a:rPr>
              <a:t>Your Turn! </a:t>
            </a:r>
            <a:endParaRPr lang="en-US" dirty="0">
              <a:latin typeface="Times New Roman" panose="02020603050405020304" pitchFamily="18" charset="0"/>
              <a:cs typeface="Times New Roman" panose="02020603050405020304" pitchFamily="18" charset="0"/>
            </a:endParaRPr>
          </a:p>
        </p:txBody>
      </p:sp>
      <p:sp>
        <p:nvSpPr>
          <p:cNvPr id="24" name="Content Placeholder 12"/>
          <p:cNvSpPr>
            <a:spLocks noGrp="1"/>
          </p:cNvSpPr>
          <p:nvPr>
            <p:ph sz="quarter" idx="24"/>
          </p:nvPr>
        </p:nvSpPr>
        <p:spPr>
          <a:xfrm>
            <a:off x="304800" y="1676401"/>
            <a:ext cx="8534400" cy="3429000"/>
          </a:xfrm>
        </p:spPr>
        <p:txBody>
          <a:bodyPr/>
          <a:lstStyle/>
          <a:p>
            <a:pPr>
              <a:spcBef>
                <a:spcPts val="900"/>
              </a:spcBef>
            </a:pPr>
            <a:r>
              <a:rPr lang="en-US" dirty="0">
                <a:latin typeface="Times New Roman" panose="02020603050405020304" pitchFamily="18" charset="0"/>
                <a:cs typeface="Times New Roman" panose="02020603050405020304" pitchFamily="18" charset="0"/>
              </a:rPr>
              <a:t>All of the following are characteristics of metals </a:t>
            </a:r>
            <a:r>
              <a:rPr lang="en-US" i="1" dirty="0">
                <a:latin typeface="Times New Roman" panose="02020603050405020304" pitchFamily="18" charset="0"/>
                <a:cs typeface="Times New Roman" panose="02020603050405020304" pitchFamily="18" charset="0"/>
              </a:rPr>
              <a:t>except</a:t>
            </a:r>
            <a:r>
              <a:rPr lang="en-US" dirty="0">
                <a:latin typeface="Times New Roman" panose="02020603050405020304" pitchFamily="18" charset="0"/>
                <a:cs typeface="Times New Roman" panose="02020603050405020304" pitchFamily="18" charset="0"/>
              </a:rPr>
              <a:t>:</a:t>
            </a:r>
          </a:p>
          <a:p>
            <a:pPr marL="514350" indent="-514350">
              <a:spcBef>
                <a:spcPts val="900"/>
              </a:spcBef>
              <a:buClr>
                <a:schemeClr val="accent2"/>
              </a:buClr>
              <a:buFont typeface="+mj-lt"/>
              <a:buAutoNum type="alphaUcPeriod"/>
            </a:pPr>
            <a:r>
              <a:rPr lang="en-US" dirty="0">
                <a:latin typeface="Times New Roman" panose="02020603050405020304" pitchFamily="18" charset="0"/>
                <a:cs typeface="Times New Roman" panose="02020603050405020304" pitchFamily="18" charset="0"/>
              </a:rPr>
              <a:t>Malleable</a:t>
            </a:r>
          </a:p>
          <a:p>
            <a:pPr marL="514350" indent="-514350">
              <a:spcBef>
                <a:spcPts val="900"/>
              </a:spcBef>
              <a:buClr>
                <a:schemeClr val="accent2"/>
              </a:buClr>
              <a:buFont typeface="+mj-lt"/>
              <a:buAutoNum type="alphaUcPeriod"/>
            </a:pPr>
            <a:r>
              <a:rPr lang="en-US" dirty="0">
                <a:latin typeface="Times New Roman" panose="02020603050405020304" pitchFamily="18" charset="0"/>
                <a:cs typeface="Times New Roman" panose="02020603050405020304" pitchFamily="18" charset="0"/>
              </a:rPr>
              <a:t>Ductile</a:t>
            </a:r>
          </a:p>
          <a:p>
            <a:pPr marL="514350" indent="-514350">
              <a:spcBef>
                <a:spcPts val="900"/>
              </a:spcBef>
              <a:buClr>
                <a:schemeClr val="accent2"/>
              </a:buClr>
              <a:buFont typeface="+mj-lt"/>
              <a:buAutoNum type="alphaUcPeriod"/>
            </a:pPr>
            <a:r>
              <a:rPr lang="en-US" dirty="0">
                <a:latin typeface="Times New Roman" panose="02020603050405020304" pitchFamily="18" charset="0"/>
                <a:cs typeface="Times New Roman" panose="02020603050405020304" pitchFamily="18" charset="0"/>
              </a:rPr>
              <a:t>Lustrous</a:t>
            </a:r>
          </a:p>
          <a:p>
            <a:pPr marL="514350" indent="-514350">
              <a:spcBef>
                <a:spcPts val="900"/>
              </a:spcBef>
              <a:buClr>
                <a:schemeClr val="accent2"/>
              </a:buClr>
              <a:buFont typeface="+mj-lt"/>
              <a:buAutoNum type="alphaUcPeriod"/>
            </a:pPr>
            <a:r>
              <a:rPr lang="en-US" dirty="0">
                <a:latin typeface="Times New Roman" panose="02020603050405020304" pitchFamily="18" charset="0"/>
                <a:cs typeface="Times New Roman" panose="02020603050405020304" pitchFamily="18" charset="0"/>
              </a:rPr>
              <a:t>Good conductors of heat</a:t>
            </a:r>
          </a:p>
          <a:p>
            <a:pPr marL="514350" indent="-514350">
              <a:spcBef>
                <a:spcPts val="900"/>
              </a:spcBef>
              <a:buClr>
                <a:schemeClr val="accent2"/>
              </a:buClr>
              <a:buFont typeface="+mj-lt"/>
              <a:buAutoNum type="alphaUcPeriod"/>
            </a:pPr>
            <a:r>
              <a:rPr lang="en-US" dirty="0">
                <a:latin typeface="Times New Roman" panose="02020603050405020304" pitchFamily="18" charset="0"/>
                <a:cs typeface="Times New Roman" panose="02020603050405020304" pitchFamily="18" charset="0"/>
              </a:rPr>
              <a:t>Act as semiconductors</a:t>
            </a:r>
          </a:p>
        </p:txBody>
      </p:sp>
      <p:sp>
        <p:nvSpPr>
          <p:cNvPr id="3" name="TextBox 2">
            <a:extLst>
              <a:ext uri="{FF2B5EF4-FFF2-40B4-BE49-F238E27FC236}">
                <a16:creationId xmlns:a16="http://schemas.microsoft.com/office/drawing/2014/main" id="{87A6E86F-5DAA-04E9-E58B-2D88FCC0A587}"/>
              </a:ext>
            </a:extLst>
          </p:cNvPr>
          <p:cNvSpPr txBox="1"/>
          <p:nvPr/>
        </p:nvSpPr>
        <p:spPr>
          <a:xfrm>
            <a:off x="6629400" y="793403"/>
            <a:ext cx="1579278" cy="461665"/>
          </a:xfrm>
          <a:prstGeom prst="rect">
            <a:avLst/>
          </a:prstGeom>
          <a:noFill/>
        </p:spPr>
        <p:txBody>
          <a:bodyPr wrap="none" rtlCol="0">
            <a:spAutoFit/>
          </a:bodyPr>
          <a:lstStyle/>
          <a:p>
            <a:r>
              <a:rPr lang="en-EG" sz="2400" b="1" dirty="0">
                <a:solidFill>
                  <a:srgbClr val="C00000"/>
                </a:solidFill>
                <a:latin typeface="Times New Roman" panose="02020603050405020304" pitchFamily="18" charset="0"/>
                <a:cs typeface="Times New Roman" panose="02020603050405020304" pitchFamily="18" charset="0"/>
              </a:rPr>
              <a:t>Answer: E</a:t>
            </a:r>
          </a:p>
        </p:txBody>
      </p:sp>
    </p:spTree>
    <p:extLst>
      <p:ext uri="{BB962C8B-B14F-4D97-AF65-F5344CB8AC3E}">
        <p14:creationId xmlns:p14="http://schemas.microsoft.com/office/powerpoint/2010/main" val="8081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0"/>
            <a:ext cx="8534400" cy="676593"/>
          </a:xfrm>
        </p:spPr>
        <p:txBody>
          <a:bodyPr/>
          <a:lstStyle/>
          <a:p>
            <a:r>
              <a:rPr lang="en-US" dirty="0">
                <a:latin typeface="Times New Roman" panose="02020603050405020304" pitchFamily="18" charset="0"/>
                <a:cs typeface="Times New Roman" panose="02020603050405020304" pitchFamily="18" charset="0"/>
              </a:rPr>
              <a:t>Molecules</a:t>
            </a:r>
          </a:p>
        </p:txBody>
      </p:sp>
      <p:sp>
        <p:nvSpPr>
          <p:cNvPr id="3" name="Content Placeholder 2"/>
          <p:cNvSpPr>
            <a:spLocks noGrp="1"/>
          </p:cNvSpPr>
          <p:nvPr>
            <p:ph sz="quarter" idx="16"/>
          </p:nvPr>
        </p:nvSpPr>
        <p:spPr>
          <a:xfrm>
            <a:off x="304800" y="1604845"/>
            <a:ext cx="6934200" cy="452555"/>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Atoms combine to form more complex substances</a:t>
            </a:r>
          </a:p>
        </p:txBody>
      </p:sp>
      <p:sp>
        <p:nvSpPr>
          <p:cNvPr id="4" name="Content Placeholder 3"/>
          <p:cNvSpPr>
            <a:spLocks noGrp="1"/>
          </p:cNvSpPr>
          <p:nvPr>
            <p:ph sz="quarter" idx="17"/>
          </p:nvPr>
        </p:nvSpPr>
        <p:spPr>
          <a:xfrm>
            <a:off x="304800" y="2133600"/>
            <a:ext cx="6934200" cy="457200"/>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Discrete particles </a:t>
            </a:r>
          </a:p>
        </p:txBody>
      </p:sp>
      <p:sp>
        <p:nvSpPr>
          <p:cNvPr id="5" name="Content Placeholder 4"/>
          <p:cNvSpPr>
            <a:spLocks noGrp="1"/>
          </p:cNvSpPr>
          <p:nvPr>
            <p:ph sz="quarter" idx="18"/>
          </p:nvPr>
        </p:nvSpPr>
        <p:spPr>
          <a:xfrm>
            <a:off x="304800" y="2662769"/>
            <a:ext cx="6934200" cy="474134"/>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Each composed of two or more atoms</a:t>
            </a:r>
          </a:p>
        </p:txBody>
      </p:sp>
      <p:sp>
        <p:nvSpPr>
          <p:cNvPr id="6" name="Content Placeholder 5"/>
          <p:cNvSpPr>
            <a:spLocks noGrp="1"/>
          </p:cNvSpPr>
          <p:nvPr>
            <p:ph sz="quarter" idx="19"/>
          </p:nvPr>
        </p:nvSpPr>
        <p:spPr>
          <a:xfrm>
            <a:off x="304800" y="3246968"/>
            <a:ext cx="8534400" cy="432805"/>
          </a:xfrm>
        </p:spPr>
        <p:txBody>
          <a:bodyPr/>
          <a:lstStyle/>
          <a:p>
            <a:r>
              <a:rPr lang="en-US" sz="2400" b="1" dirty="0">
                <a:solidFill>
                  <a:srgbClr val="000099"/>
                </a:solidFill>
                <a:latin typeface="Times New Roman" panose="02020603050405020304" pitchFamily="18" charset="0"/>
                <a:cs typeface="Times New Roman" panose="02020603050405020304" pitchFamily="18" charset="0"/>
              </a:rPr>
              <a:t>Example,</a:t>
            </a:r>
            <a:r>
              <a:rPr lang="en-US" sz="2400" b="1" dirty="0">
                <a:solidFill>
                  <a:srgbClr val="CC0000"/>
                </a:solidFill>
                <a:latin typeface="Times New Roman" panose="02020603050405020304" pitchFamily="18" charset="0"/>
                <a:cs typeface="Times New Roman" panose="02020603050405020304" pitchFamily="18" charset="0"/>
              </a:rPr>
              <a:t> </a:t>
            </a:r>
          </a:p>
        </p:txBody>
      </p:sp>
      <p:sp>
        <p:nvSpPr>
          <p:cNvPr id="7" name="Content Placeholder 6"/>
          <p:cNvSpPr>
            <a:spLocks noGrp="1"/>
          </p:cNvSpPr>
          <p:nvPr>
            <p:ph sz="quarter" idx="20"/>
          </p:nvPr>
        </p:nvSpPr>
        <p:spPr>
          <a:xfrm>
            <a:off x="304800" y="3901520"/>
            <a:ext cx="8534400" cy="419100"/>
          </a:xfrm>
        </p:spPr>
        <p:txBody>
          <a:bodyPr/>
          <a:lstStyle/>
          <a:p>
            <a:pPr marL="585216" lvl="1" indent="-32004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Molecular oxygen, O</a:t>
            </a:r>
            <a:r>
              <a:rPr lang="en-US" sz="2200" baseline="-25000" dirty="0">
                <a:latin typeface="Times New Roman" panose="02020603050405020304" pitchFamily="18" charset="0"/>
                <a:ea typeface="Tahoma" pitchFamily="1" charset="0"/>
                <a:cs typeface="Times New Roman" panose="02020603050405020304" pitchFamily="18" charset="0"/>
              </a:rPr>
              <a:t>2 </a:t>
            </a:r>
            <a:endParaRPr lang="en-US" sz="2200" dirty="0">
              <a:latin typeface="Times New Roman" panose="02020603050405020304" pitchFamily="18" charset="0"/>
              <a:ea typeface="Tahoma" pitchFamily="1" charset="0"/>
              <a:cs typeface="Times New Roman" panose="02020603050405020304" pitchFamily="18" charset="0"/>
            </a:endParaRPr>
          </a:p>
        </p:txBody>
      </p:sp>
      <p:sp>
        <p:nvSpPr>
          <p:cNvPr id="8" name="Content Placeholder 7"/>
          <p:cNvSpPr>
            <a:spLocks noGrp="1"/>
          </p:cNvSpPr>
          <p:nvPr>
            <p:ph sz="quarter" idx="21"/>
          </p:nvPr>
        </p:nvSpPr>
        <p:spPr>
          <a:xfrm>
            <a:off x="304800" y="4528054"/>
            <a:ext cx="8534400" cy="419100"/>
          </a:xfrm>
        </p:spPr>
        <p:txBody>
          <a:bodyPr/>
          <a:lstStyle/>
          <a:p>
            <a:pPr marL="585216" lvl="1" indent="-32004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Carbon dioxide, C</a:t>
            </a:r>
            <a:r>
              <a:rPr lang="en-US" sz="100" dirty="0">
                <a:latin typeface="Times New Roman" panose="02020603050405020304" pitchFamily="18" charset="0"/>
                <a:ea typeface="Tahoma" pitchFamily="1" charset="0"/>
                <a:cs typeface="Times New Roman" panose="02020603050405020304" pitchFamily="18" charset="0"/>
              </a:rPr>
              <a:t> </a:t>
            </a:r>
            <a:r>
              <a:rPr lang="en-US" sz="2200" dirty="0">
                <a:latin typeface="Times New Roman" panose="02020603050405020304" pitchFamily="18" charset="0"/>
                <a:ea typeface="Tahoma" pitchFamily="1" charset="0"/>
                <a:cs typeface="Times New Roman" panose="02020603050405020304" pitchFamily="18" charset="0"/>
              </a:rPr>
              <a:t>O</a:t>
            </a:r>
            <a:r>
              <a:rPr lang="en-US" sz="2200" baseline="-25000" dirty="0">
                <a:latin typeface="Times New Roman" panose="02020603050405020304" pitchFamily="18" charset="0"/>
                <a:ea typeface="Tahoma" pitchFamily="1" charset="0"/>
                <a:cs typeface="Times New Roman" panose="02020603050405020304" pitchFamily="18" charset="0"/>
              </a:rPr>
              <a:t>2</a:t>
            </a:r>
          </a:p>
        </p:txBody>
      </p:sp>
      <p:sp>
        <p:nvSpPr>
          <p:cNvPr id="9" name="Content Placeholder 8"/>
          <p:cNvSpPr>
            <a:spLocks noGrp="1"/>
          </p:cNvSpPr>
          <p:nvPr>
            <p:ph sz="quarter" idx="22"/>
          </p:nvPr>
        </p:nvSpPr>
        <p:spPr>
          <a:xfrm>
            <a:off x="304800" y="5112253"/>
            <a:ext cx="8534400" cy="419100"/>
          </a:xfrm>
        </p:spPr>
        <p:txBody>
          <a:bodyPr/>
          <a:lstStyle/>
          <a:p>
            <a:pPr marL="585216" lvl="1" indent="-32004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Ammonia, NH</a:t>
            </a:r>
            <a:r>
              <a:rPr lang="en-US" sz="2200" baseline="-25000" dirty="0">
                <a:latin typeface="Times New Roman" panose="02020603050405020304" pitchFamily="18" charset="0"/>
                <a:ea typeface="Tahoma" pitchFamily="1" charset="0"/>
                <a:cs typeface="Times New Roman" panose="02020603050405020304" pitchFamily="18" charset="0"/>
              </a:rPr>
              <a:t>3</a:t>
            </a:r>
          </a:p>
        </p:txBody>
      </p:sp>
      <p:sp>
        <p:nvSpPr>
          <p:cNvPr id="10" name="Content Placeholder 9"/>
          <p:cNvSpPr>
            <a:spLocks noGrp="1"/>
          </p:cNvSpPr>
          <p:nvPr>
            <p:ph sz="quarter" idx="23"/>
          </p:nvPr>
        </p:nvSpPr>
        <p:spPr>
          <a:xfrm>
            <a:off x="304800" y="5753100"/>
            <a:ext cx="8534400" cy="419100"/>
          </a:xfrm>
        </p:spPr>
        <p:txBody>
          <a:bodyPr/>
          <a:lstStyle/>
          <a:p>
            <a:pPr marL="585216" lvl="1" indent="-32004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Sucrose, C</a:t>
            </a:r>
            <a:r>
              <a:rPr lang="en-US" sz="2200" baseline="-25000" dirty="0">
                <a:latin typeface="Times New Roman" panose="02020603050405020304" pitchFamily="18" charset="0"/>
                <a:ea typeface="Tahoma" pitchFamily="1" charset="0"/>
                <a:cs typeface="Times New Roman" panose="02020603050405020304" pitchFamily="18" charset="0"/>
              </a:rPr>
              <a:t>12</a:t>
            </a:r>
            <a:r>
              <a:rPr lang="en-US" sz="2200" dirty="0">
                <a:latin typeface="Times New Roman" panose="02020603050405020304" pitchFamily="18" charset="0"/>
                <a:ea typeface="Tahoma" pitchFamily="1" charset="0"/>
                <a:cs typeface="Times New Roman" panose="02020603050405020304" pitchFamily="18" charset="0"/>
              </a:rPr>
              <a:t>H</a:t>
            </a:r>
            <a:r>
              <a:rPr lang="en-US" sz="2200" baseline="-25000" dirty="0">
                <a:latin typeface="Times New Roman" panose="02020603050405020304" pitchFamily="18" charset="0"/>
                <a:ea typeface="Tahoma" pitchFamily="1" charset="0"/>
                <a:cs typeface="Times New Roman" panose="02020603050405020304" pitchFamily="18" charset="0"/>
              </a:rPr>
              <a:t>22</a:t>
            </a:r>
            <a:r>
              <a:rPr lang="en-US" sz="2200" dirty="0">
                <a:latin typeface="Times New Roman" panose="02020603050405020304" pitchFamily="18" charset="0"/>
                <a:ea typeface="Tahoma" pitchFamily="1" charset="0"/>
                <a:cs typeface="Times New Roman" panose="02020603050405020304" pitchFamily="18" charset="0"/>
              </a:rPr>
              <a:t>O</a:t>
            </a:r>
            <a:r>
              <a:rPr lang="en-US" sz="2200" baseline="-25000" dirty="0">
                <a:latin typeface="Times New Roman" panose="02020603050405020304" pitchFamily="18" charset="0"/>
                <a:ea typeface="Tahoma" pitchFamily="1" charset="0"/>
                <a:cs typeface="Times New Roman" panose="02020603050405020304" pitchFamily="18" charset="0"/>
              </a:rPr>
              <a:t>11</a:t>
            </a:r>
          </a:p>
        </p:txBody>
      </p:sp>
    </p:spTree>
    <p:extLst>
      <p:ext uri="{BB962C8B-B14F-4D97-AF65-F5344CB8AC3E}">
        <p14:creationId xmlns:p14="http://schemas.microsoft.com/office/powerpoint/2010/main" val="239762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P spid="7" grpId="0" build="p"/>
      <p:bldP spid="8" grpId="0" build="p"/>
      <p:bldP spid="9" grpId="0" build="p"/>
      <p:bldP spid="10"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Chemical Formulas </a:t>
            </a:r>
            <a:r>
              <a:rPr lang="en-US" sz="2400" b="0" dirty="0">
                <a:latin typeface="Times New Roman" panose="02020603050405020304" pitchFamily="18" charset="0"/>
                <a:cs typeface="Times New Roman" panose="02020603050405020304" pitchFamily="18" charset="0"/>
              </a:rPr>
              <a:t>(1 of 2)</a:t>
            </a:r>
          </a:p>
        </p:txBody>
      </p:sp>
      <p:sp>
        <p:nvSpPr>
          <p:cNvPr id="5" name="Content Placeholder 4"/>
          <p:cNvSpPr>
            <a:spLocks noGrp="1"/>
          </p:cNvSpPr>
          <p:nvPr>
            <p:ph sz="quarter" idx="16"/>
          </p:nvPr>
        </p:nvSpPr>
        <p:spPr>
          <a:xfrm>
            <a:off x="304800" y="1635650"/>
            <a:ext cx="4876800" cy="503802"/>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Specify composition of substance</a:t>
            </a:r>
          </a:p>
        </p:txBody>
      </p:sp>
      <p:sp>
        <p:nvSpPr>
          <p:cNvPr id="6" name="Content Placeholder 5"/>
          <p:cNvSpPr>
            <a:spLocks noGrp="1"/>
          </p:cNvSpPr>
          <p:nvPr>
            <p:ph sz="quarter" idx="17"/>
          </p:nvPr>
        </p:nvSpPr>
        <p:spPr>
          <a:xfrm>
            <a:off x="273908" y="2209800"/>
            <a:ext cx="4876800" cy="400752"/>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Chemical symbols</a:t>
            </a:r>
          </a:p>
        </p:txBody>
      </p:sp>
      <p:sp>
        <p:nvSpPr>
          <p:cNvPr id="7" name="Content Placeholder 6"/>
          <p:cNvSpPr>
            <a:spLocks noGrp="1"/>
          </p:cNvSpPr>
          <p:nvPr>
            <p:ph sz="quarter" idx="18"/>
          </p:nvPr>
        </p:nvSpPr>
        <p:spPr>
          <a:xfrm>
            <a:off x="304800" y="2755020"/>
            <a:ext cx="8534400" cy="477021"/>
          </a:xfrm>
        </p:spPr>
        <p:txBody>
          <a:bodyPr/>
          <a:lstStyle/>
          <a:p>
            <a:pPr marL="585216" lvl="1" indent="-320040">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Represent atoms of elements present</a:t>
            </a:r>
          </a:p>
        </p:txBody>
      </p:sp>
      <p:sp>
        <p:nvSpPr>
          <p:cNvPr id="9" name="Content Placeholder 8"/>
          <p:cNvSpPr>
            <a:spLocks noGrp="1"/>
          </p:cNvSpPr>
          <p:nvPr>
            <p:ph sz="quarter" idx="20"/>
          </p:nvPr>
        </p:nvSpPr>
        <p:spPr>
          <a:xfrm>
            <a:off x="304800" y="3327977"/>
            <a:ext cx="4876800" cy="419769"/>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Subscripts </a:t>
            </a:r>
          </a:p>
        </p:txBody>
      </p:sp>
      <p:sp>
        <p:nvSpPr>
          <p:cNvPr id="8" name="Content Placeholder 7"/>
          <p:cNvSpPr>
            <a:spLocks noGrp="1"/>
          </p:cNvSpPr>
          <p:nvPr>
            <p:ph sz="quarter" idx="19"/>
          </p:nvPr>
        </p:nvSpPr>
        <p:spPr>
          <a:xfrm>
            <a:off x="304800" y="3904348"/>
            <a:ext cx="8534400" cy="515252"/>
          </a:xfrm>
        </p:spPr>
        <p:txBody>
          <a:bodyPr/>
          <a:lstStyle/>
          <a:p>
            <a:pPr marL="585216" lvl="1" indent="-320040">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Given after chemical symbol</a:t>
            </a:r>
          </a:p>
        </p:txBody>
      </p:sp>
      <p:sp>
        <p:nvSpPr>
          <p:cNvPr id="10" name="Content Placeholder 9"/>
          <p:cNvSpPr>
            <a:spLocks noGrp="1"/>
          </p:cNvSpPr>
          <p:nvPr>
            <p:ph sz="quarter" idx="21"/>
          </p:nvPr>
        </p:nvSpPr>
        <p:spPr>
          <a:xfrm>
            <a:off x="304800" y="4513948"/>
            <a:ext cx="8534400" cy="515252"/>
          </a:xfrm>
        </p:spPr>
        <p:txBody>
          <a:bodyPr/>
          <a:lstStyle/>
          <a:p>
            <a:pPr marL="585216" lvl="1" indent="-320040">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Represents relative numbers of each type of atom</a:t>
            </a:r>
          </a:p>
        </p:txBody>
      </p:sp>
      <p:sp>
        <p:nvSpPr>
          <p:cNvPr id="11" name="Content Placeholder 10"/>
          <p:cNvSpPr>
            <a:spLocks noGrp="1"/>
          </p:cNvSpPr>
          <p:nvPr>
            <p:ph sz="quarter" idx="22"/>
          </p:nvPr>
        </p:nvSpPr>
        <p:spPr>
          <a:xfrm>
            <a:off x="304800" y="5123548"/>
            <a:ext cx="8534400" cy="515252"/>
          </a:xfrm>
        </p:spPr>
        <p:txBody>
          <a:bodyPr/>
          <a:lstStyle/>
          <a:p>
            <a:r>
              <a:rPr lang="en-US" sz="2400" b="1" dirty="0">
                <a:solidFill>
                  <a:srgbClr val="000099"/>
                </a:solidFill>
                <a:latin typeface="Times New Roman" panose="02020603050405020304" pitchFamily="18" charset="0"/>
                <a:cs typeface="Times New Roman" panose="02020603050405020304" pitchFamily="18" charset="0"/>
              </a:rPr>
              <a:t>Example,</a:t>
            </a:r>
          </a:p>
        </p:txBody>
      </p:sp>
      <p:sp>
        <p:nvSpPr>
          <p:cNvPr id="12" name="Content Placeholder 11"/>
          <p:cNvSpPr>
            <a:spLocks noGrp="1"/>
          </p:cNvSpPr>
          <p:nvPr>
            <p:ph sz="quarter" idx="23"/>
          </p:nvPr>
        </p:nvSpPr>
        <p:spPr>
          <a:xfrm>
            <a:off x="304800" y="5733148"/>
            <a:ext cx="8534400" cy="515252"/>
          </a:xfrm>
        </p:spPr>
        <p:txBody>
          <a:bodyPr/>
          <a:lstStyle/>
          <a:p>
            <a:r>
              <a:rPr lang="en-US" sz="2400" dirty="0">
                <a:latin typeface="Times New Roman" panose="02020603050405020304" pitchFamily="18" charset="0"/>
                <a:cs typeface="Times New Roman" panose="02020603050405020304" pitchFamily="18" charset="0"/>
              </a:rPr>
              <a:t>Fe</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iron and oxygen in 2:3 ratio</a:t>
            </a:r>
          </a:p>
        </p:txBody>
      </p:sp>
    </p:spTree>
    <p:extLst>
      <p:ext uri="{BB962C8B-B14F-4D97-AF65-F5344CB8AC3E}">
        <p14:creationId xmlns:p14="http://schemas.microsoft.com/office/powerpoint/2010/main" val="54521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P spid="7" grpId="0" build="p"/>
      <p:bldP spid="9" grpId="0" build="p"/>
      <p:bldP spid="8" grpId="0" build="p"/>
      <p:bldP spid="10" grpId="0" build="p"/>
      <p:bldP spid="11" grpId="0" build="p"/>
      <p:bldP spid="12"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93821"/>
          </a:xfrm>
        </p:spPr>
        <p:txBody>
          <a:bodyPr/>
          <a:lstStyle/>
          <a:p>
            <a:r>
              <a:rPr lang="en-US" dirty="0">
                <a:latin typeface="Times New Roman" panose="02020603050405020304" pitchFamily="18" charset="0"/>
                <a:cs typeface="Times New Roman" panose="02020603050405020304" pitchFamily="18" charset="0"/>
              </a:rPr>
              <a:t>Chemical Formulas </a:t>
            </a:r>
            <a:r>
              <a:rPr lang="en-US" sz="2400" b="0" dirty="0">
                <a:latin typeface="Times New Roman" panose="02020603050405020304" pitchFamily="18" charset="0"/>
                <a:cs typeface="Times New Roman" panose="02020603050405020304" pitchFamily="18" charset="0"/>
              </a:rPr>
              <a:t>(2 of 2)</a:t>
            </a:r>
          </a:p>
        </p:txBody>
      </p:sp>
      <p:sp>
        <p:nvSpPr>
          <p:cNvPr id="5" name="Content Placeholder 4"/>
          <p:cNvSpPr>
            <a:spLocks noGrp="1"/>
          </p:cNvSpPr>
          <p:nvPr>
            <p:ph sz="quarter" idx="16"/>
          </p:nvPr>
        </p:nvSpPr>
        <p:spPr>
          <a:xfrm>
            <a:off x="304800" y="1524000"/>
            <a:ext cx="8534400" cy="381000"/>
          </a:xfrm>
        </p:spPr>
        <p:txBody>
          <a:bodyPr/>
          <a:lstStyle/>
          <a:p>
            <a:r>
              <a:rPr lang="en-US" sz="2400" b="1" dirty="0">
                <a:solidFill>
                  <a:srgbClr val="800000"/>
                </a:solidFill>
                <a:latin typeface="Times New Roman" panose="02020603050405020304" pitchFamily="18" charset="0"/>
                <a:cs typeface="Times New Roman" panose="02020603050405020304" pitchFamily="18" charset="0"/>
              </a:rPr>
              <a:t>Free</a:t>
            </a:r>
            <a:r>
              <a:rPr lang="en-US" sz="2400" dirty="0">
                <a:solidFill>
                  <a:srgbClr val="800000"/>
                </a:solidFill>
                <a:latin typeface="Times New Roman" panose="02020603050405020304" pitchFamily="18" charset="0"/>
                <a:cs typeface="Times New Roman" panose="02020603050405020304" pitchFamily="18" charset="0"/>
              </a:rPr>
              <a:t> </a:t>
            </a:r>
            <a:r>
              <a:rPr lang="en-US" sz="2400" b="1" dirty="0">
                <a:solidFill>
                  <a:srgbClr val="800000"/>
                </a:solidFill>
                <a:latin typeface="Times New Roman" panose="02020603050405020304" pitchFamily="18" charset="0"/>
                <a:cs typeface="Times New Roman" panose="02020603050405020304" pitchFamily="18" charset="0"/>
              </a:rPr>
              <a:t>Elements</a:t>
            </a:r>
          </a:p>
        </p:txBody>
      </p:sp>
      <p:sp>
        <p:nvSpPr>
          <p:cNvPr id="6" name="Content Placeholder 5"/>
          <p:cNvSpPr>
            <a:spLocks noGrp="1"/>
          </p:cNvSpPr>
          <p:nvPr>
            <p:ph sz="quarter" idx="17"/>
          </p:nvPr>
        </p:nvSpPr>
        <p:spPr>
          <a:xfrm>
            <a:off x="273908" y="1981200"/>
            <a:ext cx="8534400" cy="838200"/>
          </a:xfrm>
        </p:spPr>
        <p:txBody>
          <a:bodyPr/>
          <a:lstStyle/>
          <a:p>
            <a:pPr marL="292608" lvl="1" indent="-292608">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Element not combined with another in compounds</a:t>
            </a:r>
          </a:p>
          <a:p>
            <a:pPr marL="292608" lvl="1" indent="-292608">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Just use chemical symbol to represent</a:t>
            </a:r>
          </a:p>
        </p:txBody>
      </p:sp>
      <p:sp>
        <p:nvSpPr>
          <p:cNvPr id="8" name="Content Placeholder 7"/>
          <p:cNvSpPr>
            <a:spLocks noGrp="1"/>
          </p:cNvSpPr>
          <p:nvPr>
            <p:ph sz="quarter" idx="19"/>
          </p:nvPr>
        </p:nvSpPr>
        <p:spPr>
          <a:xfrm>
            <a:off x="304800" y="2895600"/>
            <a:ext cx="8534400" cy="708953"/>
          </a:xfrm>
        </p:spPr>
        <p:txBody>
          <a:bodyPr/>
          <a:lstStyle/>
          <a:p>
            <a:pPr marL="1425575" indent="-1425575"/>
            <a:r>
              <a:rPr lang="en-US" sz="2400" b="1" dirty="0">
                <a:solidFill>
                  <a:srgbClr val="000099"/>
                </a:solidFill>
                <a:latin typeface="Times New Roman" panose="02020603050405020304" pitchFamily="18" charset="0"/>
                <a:cs typeface="Times New Roman" panose="02020603050405020304" pitchFamily="18" charset="0"/>
              </a:rPr>
              <a:t>Example:  </a:t>
            </a:r>
            <a:r>
              <a:rPr lang="en-US" sz="2400" dirty="0">
                <a:latin typeface="Times New Roman" panose="02020603050405020304" pitchFamily="18" charset="0"/>
                <a:cs typeface="Times New Roman" panose="02020603050405020304" pitchFamily="18" charset="0"/>
              </a:rPr>
              <a:t>Iron 		Fe		Neon		Ne </a:t>
            </a:r>
            <a:r>
              <a:rPr lang="en-US" sz="2400" dirty="0">
                <a:latin typeface="Times New Roman" panose="02020603050405020304" pitchFamily="18" charset="0"/>
                <a:ea typeface="Tahoma" pitchFamily="1" charset="0"/>
                <a:cs typeface="Times New Roman" panose="02020603050405020304" pitchFamily="18" charset="0"/>
              </a:rPr>
              <a:t>Sodium		Na		Aluminum	Al</a:t>
            </a:r>
          </a:p>
        </p:txBody>
      </p:sp>
      <p:sp>
        <p:nvSpPr>
          <p:cNvPr id="12" name="Content Placeholder 11"/>
          <p:cNvSpPr>
            <a:spLocks noGrp="1"/>
          </p:cNvSpPr>
          <p:nvPr>
            <p:ph sz="quarter" idx="23"/>
          </p:nvPr>
        </p:nvSpPr>
        <p:spPr>
          <a:xfrm>
            <a:off x="304800" y="3765550"/>
            <a:ext cx="8534400" cy="425450"/>
          </a:xfrm>
        </p:spPr>
        <p:txBody>
          <a:bodyPr/>
          <a:lstStyle/>
          <a:p>
            <a:r>
              <a:rPr lang="en-US" sz="2400" b="1" dirty="0">
                <a:solidFill>
                  <a:srgbClr val="800000"/>
                </a:solidFill>
                <a:latin typeface="Times New Roman" panose="02020603050405020304" pitchFamily="18" charset="0"/>
                <a:cs typeface="Times New Roman" panose="02020603050405020304" pitchFamily="18" charset="0"/>
              </a:rPr>
              <a:t>Diatomic Molecule</a:t>
            </a:r>
          </a:p>
        </p:txBody>
      </p:sp>
      <p:sp>
        <p:nvSpPr>
          <p:cNvPr id="13" name="Content Placeholder 12"/>
          <p:cNvSpPr>
            <a:spLocks noGrp="1"/>
          </p:cNvSpPr>
          <p:nvPr>
            <p:ph sz="quarter" idx="24"/>
          </p:nvPr>
        </p:nvSpPr>
        <p:spPr>
          <a:xfrm>
            <a:off x="304800" y="4267200"/>
            <a:ext cx="8534400" cy="912912"/>
          </a:xfrm>
        </p:spPr>
        <p:txBody>
          <a:bodyPr/>
          <a:lstStyle/>
          <a:p>
            <a:pPr marL="292608" lvl="1" indent="-292608">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Molecules composed of two atoms each</a:t>
            </a:r>
          </a:p>
          <a:p>
            <a:pPr marL="292608" lvl="1" indent="-292608">
              <a:buFont typeface="Arial" panose="020B0604020202020204" pitchFamily="34" charset="0"/>
              <a:buChar char="•"/>
            </a:pPr>
            <a:r>
              <a:rPr lang="en-US" sz="2400" dirty="0">
                <a:latin typeface="Times New Roman" panose="02020603050405020304" pitchFamily="18" charset="0"/>
                <a:ea typeface="Tahoma" pitchFamily="1" charset="0"/>
                <a:cs typeface="Times New Roman" panose="02020603050405020304" pitchFamily="18" charset="0"/>
              </a:rPr>
              <a:t>Many elements found in nature</a:t>
            </a:r>
          </a:p>
        </p:txBody>
      </p:sp>
      <p:sp>
        <p:nvSpPr>
          <p:cNvPr id="16" name="Content Placeholder 15"/>
          <p:cNvSpPr>
            <a:spLocks noGrp="1"/>
          </p:cNvSpPr>
          <p:nvPr>
            <p:ph sz="quarter" idx="27"/>
          </p:nvPr>
        </p:nvSpPr>
        <p:spPr>
          <a:xfrm>
            <a:off x="304800" y="5257800"/>
            <a:ext cx="8534400" cy="990600"/>
          </a:xfrm>
        </p:spPr>
        <p:txBody>
          <a:bodyPr/>
          <a:lstStyle/>
          <a:p>
            <a:r>
              <a:rPr lang="en-US" sz="2400" b="1" dirty="0">
                <a:solidFill>
                  <a:srgbClr val="000099"/>
                </a:solidFill>
                <a:latin typeface="Times New Roman" panose="02020603050405020304" pitchFamily="18" charset="0"/>
                <a:cs typeface="Times New Roman" panose="02020603050405020304" pitchFamily="18" charset="0"/>
              </a:rPr>
              <a:t>Example: </a:t>
            </a:r>
            <a:r>
              <a:rPr lang="en-US" sz="2400" dirty="0">
                <a:latin typeface="Times New Roman" panose="02020603050405020304" pitchFamily="18" charset="0"/>
                <a:cs typeface="Times New Roman" panose="02020603050405020304" pitchFamily="18" charset="0"/>
              </a:rPr>
              <a:t>Oxygen	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Nitrogen	N</a:t>
            </a:r>
            <a:r>
              <a:rPr lang="en-US" sz="2400" baseline="-25000" dirty="0">
                <a:latin typeface="Times New Roman" panose="02020603050405020304" pitchFamily="18" charset="0"/>
                <a:cs typeface="Times New Roman" panose="02020603050405020304" pitchFamily="18" charset="0"/>
              </a:rPr>
              <a:t>2</a:t>
            </a:r>
          </a:p>
          <a:p>
            <a:pPr marL="1317625"/>
            <a:r>
              <a:rPr lang="en-US" sz="2400" dirty="0">
                <a:latin typeface="Times New Roman" panose="02020603050405020304" pitchFamily="18" charset="0"/>
                <a:ea typeface="Tahoma" pitchFamily="1" charset="0"/>
                <a:cs typeface="Times New Roman" panose="02020603050405020304" pitchFamily="18" charset="0"/>
              </a:rPr>
              <a:t>Hydrogen	H</a:t>
            </a:r>
            <a:r>
              <a:rPr lang="en-US" sz="2400" baseline="-25000" dirty="0">
                <a:latin typeface="Times New Roman" panose="02020603050405020304" pitchFamily="18" charset="0"/>
                <a:ea typeface="Tahoma" pitchFamily="1" charset="0"/>
                <a:cs typeface="Times New Roman" panose="02020603050405020304" pitchFamily="18" charset="0"/>
              </a:rPr>
              <a:t>2</a:t>
            </a:r>
            <a:r>
              <a:rPr lang="en-US" sz="2400" dirty="0">
                <a:latin typeface="Times New Roman" panose="02020603050405020304" pitchFamily="18" charset="0"/>
                <a:ea typeface="Tahoma" pitchFamily="1" charset="0"/>
                <a:cs typeface="Times New Roman" panose="02020603050405020304" pitchFamily="18" charset="0"/>
              </a:rPr>
              <a:t>		Chlorine	Cl</a:t>
            </a:r>
            <a:r>
              <a:rPr lang="en-US" sz="2400" baseline="-25000" dirty="0">
                <a:latin typeface="Times New Roman" panose="02020603050405020304" pitchFamily="18" charset="0"/>
                <a:ea typeface="Tahoma" pitchFamily="1" charset="0"/>
                <a:cs typeface="Times New Roman" panose="02020603050405020304" pitchFamily="18" charset="0"/>
              </a:rPr>
              <a:t>2</a:t>
            </a:r>
          </a:p>
        </p:txBody>
      </p:sp>
    </p:spTree>
    <p:extLst>
      <p:ext uri="{BB962C8B-B14F-4D97-AF65-F5344CB8AC3E}">
        <p14:creationId xmlns:p14="http://schemas.microsoft.com/office/powerpoint/2010/main" val="94024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P spid="8" grpId="0" build="p"/>
      <p:bldP spid="12" grpId="0" build="p"/>
      <p:bldP spid="13" grpId="0" build="p"/>
      <p:bldP spid="16"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lstStyle/>
          <a:p>
            <a:r>
              <a:rPr lang="en-US" dirty="0">
                <a:latin typeface="Times New Roman" panose="02020603050405020304" pitchFamily="18" charset="0"/>
                <a:cs typeface="Times New Roman" panose="02020603050405020304" pitchFamily="18" charset="0"/>
              </a:rPr>
              <a:t>Hydrates</a:t>
            </a:r>
          </a:p>
        </p:txBody>
      </p:sp>
      <p:pic>
        <p:nvPicPr>
          <p:cNvPr id="17" name="Content Placeholder 16" descr="(a) The figure shows a test tube containing blue copper sulfate pentahydrate crystals above the barrel of a Bunsen burner. &#10;(b) The figure shows the test tube containing copper sulfate pentahydrate being heated by the flame from a Bunsen burner. The Top half of the test tube contains blue crystals and the lower half contains white crystals."/>
          <p:cNvPicPr>
            <a:picLocks noGrp="1" noChangeAspect="1"/>
          </p:cNvPicPr>
          <p:nvPr>
            <p:ph sz="quarter" idx="24"/>
          </p:nvPr>
        </p:nvPicPr>
        <p:blipFill>
          <a:blip r:embed="rId2">
            <a:clrChange>
              <a:clrFrom>
                <a:srgbClr val="FFFFFF"/>
              </a:clrFrom>
              <a:clrTo>
                <a:srgbClr val="FFFFFF">
                  <a:alpha val="0"/>
                </a:srgbClr>
              </a:clrTo>
            </a:clrChange>
          </a:blip>
          <a:stretch>
            <a:fillRect/>
          </a:stretch>
        </p:blipFill>
        <p:spPr>
          <a:xfrm>
            <a:off x="2986800" y="4652118"/>
            <a:ext cx="2688750" cy="1590206"/>
          </a:xfrm>
          <a:prstGeom prst="rect">
            <a:avLst/>
          </a:prstGeom>
        </p:spPr>
      </p:pic>
      <p:sp>
        <p:nvSpPr>
          <p:cNvPr id="3" name="Content Placeholder 2"/>
          <p:cNvSpPr>
            <a:spLocks noGrp="1"/>
          </p:cNvSpPr>
          <p:nvPr>
            <p:ph sz="quarter" idx="16"/>
          </p:nvPr>
        </p:nvSpPr>
        <p:spPr>
          <a:xfrm>
            <a:off x="304800" y="1523999"/>
            <a:ext cx="8534400" cy="428229"/>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Crystals that contain water molecules</a:t>
            </a:r>
          </a:p>
        </p:txBody>
      </p:sp>
      <p:sp>
        <p:nvSpPr>
          <p:cNvPr id="6" name="Content Placeholder 5"/>
          <p:cNvSpPr>
            <a:spLocks noGrp="1"/>
          </p:cNvSpPr>
          <p:nvPr>
            <p:ph sz="quarter" idx="17"/>
          </p:nvPr>
        </p:nvSpPr>
        <p:spPr>
          <a:xfrm>
            <a:off x="304800" y="2057400"/>
            <a:ext cx="8534400" cy="420617"/>
          </a:xfrm>
        </p:spPr>
        <p:txBody>
          <a:bodyPr/>
          <a:lstStyle/>
          <a:p>
            <a:r>
              <a:rPr lang="en-US" sz="2400" b="1" dirty="0">
                <a:solidFill>
                  <a:srgbClr val="000099"/>
                </a:solidFill>
                <a:latin typeface="Times New Roman" panose="02020603050405020304" pitchFamily="18" charset="0"/>
                <a:cs typeface="Times New Roman" panose="02020603050405020304" pitchFamily="18" charset="0"/>
              </a:rPr>
              <a:t>Example, </a:t>
            </a:r>
            <a:r>
              <a:rPr lang="en-US" sz="2400" dirty="0">
                <a:latin typeface="Times New Roman" panose="02020603050405020304" pitchFamily="18" charset="0"/>
                <a:cs typeface="Times New Roman" panose="02020603050405020304" pitchFamily="18" charset="0"/>
              </a:rPr>
              <a:t>Plaster: CaSO</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ea typeface="Times New Roman" pitchFamily="1"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2H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 calcium sulfate dihydrate</a:t>
            </a:r>
            <a:endParaRPr lang="en-US"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9"/>
          </p:nvPr>
        </p:nvSpPr>
        <p:spPr>
          <a:xfrm>
            <a:off x="304800" y="2590800"/>
            <a:ext cx="8534400" cy="429648"/>
          </a:xfrm>
        </p:spPr>
        <p:txBody>
          <a:bodyPr/>
          <a:lstStyle/>
          <a:p>
            <a:pPr marL="585216" lvl="1" indent="-32004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Water is not tightly held</a:t>
            </a:r>
          </a:p>
        </p:txBody>
      </p:sp>
      <p:sp>
        <p:nvSpPr>
          <p:cNvPr id="9" name="Content Placeholder 8"/>
          <p:cNvSpPr>
            <a:spLocks noGrp="1"/>
          </p:cNvSpPr>
          <p:nvPr>
            <p:ph sz="quarter" idx="20"/>
          </p:nvPr>
        </p:nvSpPr>
        <p:spPr>
          <a:xfrm>
            <a:off x="304800" y="3048000"/>
            <a:ext cx="8534400" cy="393815"/>
          </a:xfrm>
        </p:spPr>
        <p:txBody>
          <a:bodyPr/>
          <a:lstStyle/>
          <a:p>
            <a:pPr marL="292608" indent="-292608">
              <a:buClr>
                <a:schemeClr val="accent2"/>
              </a:buClr>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Dehydration</a:t>
            </a:r>
          </a:p>
        </p:txBody>
      </p:sp>
      <p:sp>
        <p:nvSpPr>
          <p:cNvPr id="10" name="Content Placeholder 9"/>
          <p:cNvSpPr>
            <a:spLocks noGrp="1"/>
          </p:cNvSpPr>
          <p:nvPr>
            <p:ph sz="quarter" idx="21"/>
          </p:nvPr>
        </p:nvSpPr>
        <p:spPr>
          <a:xfrm>
            <a:off x="304800" y="3581400"/>
            <a:ext cx="8534400" cy="397598"/>
          </a:xfrm>
        </p:spPr>
        <p:txBody>
          <a:bodyPr/>
          <a:lstStyle/>
          <a:p>
            <a:pPr marL="585216" lvl="1" indent="-32004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Removal of water by heating</a:t>
            </a:r>
          </a:p>
        </p:txBody>
      </p:sp>
      <p:sp>
        <p:nvSpPr>
          <p:cNvPr id="11" name="Content Placeholder 10"/>
          <p:cNvSpPr>
            <a:spLocks noGrp="1"/>
          </p:cNvSpPr>
          <p:nvPr>
            <p:ph sz="quarter" idx="22"/>
          </p:nvPr>
        </p:nvSpPr>
        <p:spPr>
          <a:xfrm>
            <a:off x="304800" y="4109968"/>
            <a:ext cx="8534400" cy="416686"/>
          </a:xfrm>
        </p:spPr>
        <p:txBody>
          <a:bodyPr/>
          <a:lstStyle/>
          <a:p>
            <a:pPr marL="585216" lvl="1" indent="-32004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Remaining solid is </a:t>
            </a:r>
            <a:r>
              <a:rPr lang="en-US" sz="2200" b="1" i="1" dirty="0">
                <a:solidFill>
                  <a:srgbClr val="000099"/>
                </a:solidFill>
                <a:latin typeface="Times New Roman" panose="02020603050405020304" pitchFamily="18" charset="0"/>
                <a:ea typeface="Tahoma" pitchFamily="1" charset="0"/>
                <a:cs typeface="Times New Roman" panose="02020603050405020304" pitchFamily="18" charset="0"/>
              </a:rPr>
              <a:t>anhydrous</a:t>
            </a:r>
            <a:r>
              <a:rPr lang="en-US" sz="2200" dirty="0">
                <a:latin typeface="Times New Roman" panose="02020603050405020304" pitchFamily="18" charset="0"/>
                <a:ea typeface="Tahoma" pitchFamily="1" charset="0"/>
                <a:cs typeface="Times New Roman" panose="02020603050405020304" pitchFamily="18" charset="0"/>
              </a:rPr>
              <a:t> (without water)</a:t>
            </a:r>
          </a:p>
        </p:txBody>
      </p:sp>
      <p:sp>
        <p:nvSpPr>
          <p:cNvPr id="12" name="Content Placeholder 11"/>
          <p:cNvSpPr>
            <a:spLocks noGrp="1"/>
          </p:cNvSpPr>
          <p:nvPr>
            <p:ph sz="quarter" idx="23"/>
          </p:nvPr>
        </p:nvSpPr>
        <p:spPr>
          <a:xfrm>
            <a:off x="685800" y="5063836"/>
            <a:ext cx="1600200" cy="803564"/>
          </a:xfrm>
        </p:spPr>
        <p:txBody>
          <a:bodyPr/>
          <a:lstStyle/>
          <a:p>
            <a:pPr>
              <a:spcBef>
                <a:spcPct val="50000"/>
              </a:spcBef>
            </a:pPr>
            <a:r>
              <a:rPr lang="en-US" sz="2000" dirty="0">
                <a:latin typeface="Times New Roman" panose="02020603050405020304" pitchFamily="18" charset="0"/>
                <a:cs typeface="Times New Roman" panose="02020603050405020304" pitchFamily="18" charset="0"/>
              </a:rPr>
              <a:t>Blue = </a:t>
            </a:r>
          </a:p>
          <a:p>
            <a:pPr>
              <a:spcBef>
                <a:spcPct val="50000"/>
              </a:spcBef>
            </a:pPr>
            <a:r>
              <a:rPr lang="en-US" sz="2000" dirty="0">
                <a:latin typeface="Times New Roman" panose="02020603050405020304" pitchFamily="18" charset="0"/>
                <a:cs typeface="Times New Roman" panose="02020603050405020304" pitchFamily="18" charset="0"/>
              </a:rPr>
              <a:t>CuSO</a:t>
            </a:r>
            <a:r>
              <a:rPr lang="en-US" sz="2000" baseline="-25000"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·5H</a:t>
            </a:r>
            <a:r>
              <a:rPr lang="en-US" sz="2000" baseline="-25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O</a:t>
            </a:r>
          </a:p>
        </p:txBody>
      </p:sp>
      <p:sp>
        <p:nvSpPr>
          <p:cNvPr id="14" name="Content Placeholder 13"/>
          <p:cNvSpPr>
            <a:spLocks noGrp="1"/>
          </p:cNvSpPr>
          <p:nvPr>
            <p:ph sz="quarter" idx="25"/>
          </p:nvPr>
        </p:nvSpPr>
        <p:spPr>
          <a:xfrm>
            <a:off x="6553200" y="5300132"/>
            <a:ext cx="1828800" cy="414868"/>
          </a:xfrm>
        </p:spPr>
        <p:txBody>
          <a:bodyPr/>
          <a:lstStyle/>
          <a:p>
            <a:r>
              <a:rPr lang="en-US" sz="2000" dirty="0">
                <a:latin typeface="Times New Roman" panose="02020603050405020304" pitchFamily="18" charset="0"/>
                <a:cs typeface="Times New Roman" panose="02020603050405020304" pitchFamily="18" charset="0"/>
              </a:rPr>
              <a:t>White = CuSO</a:t>
            </a:r>
            <a:r>
              <a:rPr lang="en-US" sz="2000" baseline="-25000" dirty="0">
                <a:latin typeface="Times New Roman" panose="02020603050405020304" pitchFamily="18" charset="0"/>
                <a:cs typeface="Times New Roman" panose="02020603050405020304" pitchFamily="18" charset="0"/>
              </a:rPr>
              <a:t>4</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4162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P spid="8" grpId="0" build="p"/>
      <p:bldP spid="9" grpId="0" build="p"/>
      <p:bldP spid="10" grpId="0" build="p"/>
      <p:bldP spid="11" grpId="0" build="p"/>
      <p:bldP spid="12" grpId="0" uiExpand="1" build="p"/>
      <p:bldP spid="14"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lstStyle/>
          <a:p>
            <a:r>
              <a:rPr lang="en-US" dirty="0">
                <a:latin typeface="Times New Roman" panose="02020603050405020304" pitchFamily="18" charset="0"/>
                <a:cs typeface="Times New Roman" panose="02020603050405020304" pitchFamily="18" charset="0"/>
              </a:rPr>
              <a:t>Counting Atoms </a:t>
            </a:r>
            <a:r>
              <a:rPr lang="en-US" sz="2400" b="0" dirty="0">
                <a:latin typeface="Times New Roman" panose="02020603050405020304" pitchFamily="18" charset="0"/>
                <a:cs typeface="Times New Roman" panose="02020603050405020304" pitchFamily="18" charset="0"/>
              </a:rPr>
              <a:t>(1 of 3)</a:t>
            </a:r>
          </a:p>
        </p:txBody>
      </p:sp>
      <p:sp>
        <p:nvSpPr>
          <p:cNvPr id="3" name="Content Placeholder 2"/>
          <p:cNvSpPr>
            <a:spLocks noGrp="1"/>
          </p:cNvSpPr>
          <p:nvPr>
            <p:ph sz="quarter" idx="16"/>
          </p:nvPr>
        </p:nvSpPr>
        <p:spPr>
          <a:xfrm>
            <a:off x="304800" y="1752599"/>
            <a:ext cx="8534400" cy="1193475"/>
          </a:xfrm>
        </p:spPr>
        <p:txBody>
          <a:bodyPr/>
          <a:lstStyle/>
          <a:p>
            <a:pPr marL="514350" indent="-514350">
              <a:buClr>
                <a:schemeClr val="accent2"/>
              </a:buClr>
              <a:buFont typeface="+mj-lt"/>
              <a:buAutoNum type="arabicPeriod"/>
            </a:pPr>
            <a:r>
              <a:rPr lang="en-US" sz="2400" dirty="0">
                <a:latin typeface="Times New Roman" panose="02020603050405020304" pitchFamily="18" charset="0"/>
                <a:cs typeface="Times New Roman" panose="02020603050405020304" pitchFamily="18" charset="0"/>
              </a:rPr>
              <a:t>Subscript following chemical symbol indicates how many of that element are part of the formula</a:t>
            </a:r>
          </a:p>
          <a:p>
            <a:pPr marL="585216" lvl="1" indent="-320040">
              <a:spcBef>
                <a:spcPts val="1000"/>
              </a:spcBef>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No subscript implies a subscript of 1</a:t>
            </a:r>
          </a:p>
        </p:txBody>
      </p:sp>
      <p:sp>
        <p:nvSpPr>
          <p:cNvPr id="8" name="Content Placeholder 7"/>
          <p:cNvSpPr>
            <a:spLocks noGrp="1"/>
          </p:cNvSpPr>
          <p:nvPr>
            <p:ph sz="quarter" idx="19"/>
          </p:nvPr>
        </p:nvSpPr>
        <p:spPr>
          <a:xfrm>
            <a:off x="304800" y="3124200"/>
            <a:ext cx="8534400" cy="728001"/>
          </a:xfrm>
        </p:spPr>
        <p:txBody>
          <a:bodyPr/>
          <a:lstStyle/>
          <a:p>
            <a:pPr marL="514350" indent="-514350">
              <a:buClr>
                <a:schemeClr val="accent2"/>
              </a:buClr>
              <a:buFont typeface="+mj-lt"/>
              <a:buAutoNum type="arabicPeriod" startAt="2"/>
            </a:pPr>
            <a:r>
              <a:rPr lang="en-US" sz="2400" dirty="0">
                <a:latin typeface="Times New Roman" panose="02020603050405020304" pitchFamily="18" charset="0"/>
                <a:cs typeface="Times New Roman" panose="02020603050405020304" pitchFamily="18" charset="0"/>
              </a:rPr>
              <a:t>Quantity in parentheses is repeated a number of times equal to the subscript that follows </a:t>
            </a:r>
          </a:p>
        </p:txBody>
      </p:sp>
      <p:sp>
        <p:nvSpPr>
          <p:cNvPr id="10" name="Content Placeholder 9"/>
          <p:cNvSpPr>
            <a:spLocks noGrp="1"/>
          </p:cNvSpPr>
          <p:nvPr>
            <p:ph sz="quarter" idx="21"/>
          </p:nvPr>
        </p:nvSpPr>
        <p:spPr>
          <a:xfrm>
            <a:off x="304800" y="4038600"/>
            <a:ext cx="8534400" cy="1219200"/>
          </a:xfrm>
        </p:spPr>
        <p:txBody>
          <a:bodyPr/>
          <a:lstStyle/>
          <a:p>
            <a:pPr marL="514350" indent="-514350">
              <a:buClr>
                <a:schemeClr val="accent2"/>
              </a:buClr>
              <a:buFont typeface="+mj-lt"/>
              <a:buAutoNum type="arabicPeriod" startAt="3"/>
            </a:pPr>
            <a:r>
              <a:rPr lang="en-US" sz="2400" dirty="0">
                <a:latin typeface="Times New Roman" panose="02020603050405020304" pitchFamily="18" charset="0"/>
                <a:cs typeface="Times New Roman" panose="02020603050405020304" pitchFamily="18" charset="0"/>
              </a:rPr>
              <a:t>Raised dot in formula indicates that the substance is a hydrate</a:t>
            </a:r>
          </a:p>
          <a:p>
            <a:pPr marL="585216" indent="-292608">
              <a:buClr>
                <a:schemeClr val="accent2"/>
              </a:buClr>
              <a:buSzPct val="80000"/>
              <a:buFont typeface="Courier New" panose="02070309020205020404" pitchFamily="49" charset="0"/>
              <a:buChar char="o"/>
            </a:pPr>
            <a:r>
              <a:rPr lang="en-US" sz="2200" dirty="0">
                <a:latin typeface="Times New Roman" panose="02020603050405020304" pitchFamily="18" charset="0"/>
                <a:ea typeface="Tahoma" pitchFamily="1" charset="0"/>
                <a:cs typeface="Times New Roman" panose="02020603050405020304" pitchFamily="18" charset="0"/>
              </a:rPr>
              <a:t>Number preceding H</a:t>
            </a:r>
            <a:r>
              <a:rPr lang="en-US" sz="2200" baseline="-25000" dirty="0">
                <a:latin typeface="Times New Roman" panose="02020603050405020304" pitchFamily="18" charset="0"/>
                <a:ea typeface="Tahoma" pitchFamily="1" charset="0"/>
                <a:cs typeface="Times New Roman" panose="02020603050405020304" pitchFamily="18" charset="0"/>
              </a:rPr>
              <a:t>2</a:t>
            </a:r>
            <a:r>
              <a:rPr lang="en-US" sz="2200" dirty="0">
                <a:latin typeface="Times New Roman" panose="02020603050405020304" pitchFamily="18" charset="0"/>
                <a:ea typeface="Tahoma" pitchFamily="1" charset="0"/>
                <a:cs typeface="Times New Roman" panose="02020603050405020304" pitchFamily="18" charset="0"/>
              </a:rPr>
              <a:t>O specifies how many water molecules are present</a:t>
            </a:r>
            <a:r>
              <a:rPr lang="en-US" sz="22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64266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8" grpId="0" build="p"/>
      <p:bldP spid="10"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0"/>
            <a:ext cx="8534400" cy="676593"/>
          </a:xfrm>
        </p:spPr>
        <p:txBody>
          <a:bodyPr/>
          <a:lstStyle/>
          <a:p>
            <a:r>
              <a:rPr lang="en-US" dirty="0">
                <a:latin typeface="Times New Roman" panose="02020603050405020304" pitchFamily="18" charset="0"/>
                <a:cs typeface="Times New Roman" panose="02020603050405020304" pitchFamily="18" charset="0"/>
              </a:rPr>
              <a:t>Counting Atoms </a:t>
            </a:r>
            <a:r>
              <a:rPr lang="en-US" sz="2400" b="0" dirty="0">
                <a:latin typeface="Times New Roman" panose="02020603050405020304" pitchFamily="18" charset="0"/>
                <a:cs typeface="Times New Roman" panose="02020603050405020304" pitchFamily="18" charset="0"/>
              </a:rPr>
              <a:t>(2 of 3)</a:t>
            </a:r>
          </a:p>
        </p:txBody>
      </p:sp>
      <p:sp>
        <p:nvSpPr>
          <p:cNvPr id="3" name="Content Placeholder 2"/>
          <p:cNvSpPr>
            <a:spLocks noGrp="1"/>
          </p:cNvSpPr>
          <p:nvPr>
            <p:ph sz="quarter" idx="16"/>
          </p:nvPr>
        </p:nvSpPr>
        <p:spPr/>
        <p:txBody>
          <a:bodyPr/>
          <a:lstStyle/>
          <a:p>
            <a:r>
              <a:rPr lang="en-US" sz="2400" b="1" dirty="0">
                <a:solidFill>
                  <a:srgbClr val="000099"/>
                </a:solidFill>
                <a:latin typeface="Times New Roman" panose="02020603050405020304" pitchFamily="18" charset="0"/>
                <a:cs typeface="Times New Roman" panose="02020603050405020304" pitchFamily="18" charset="0"/>
              </a:rPr>
              <a:t>Example </a:t>
            </a:r>
            <a:r>
              <a:rPr lang="en-US" sz="2400" b="1" dirty="0">
                <a:latin typeface="Times New Roman" panose="02020603050405020304" pitchFamily="18" charset="0"/>
                <a:cs typeface="Times New Roman" panose="02020603050405020304" pitchFamily="18" charset="0"/>
              </a:rPr>
              <a:t>1 </a:t>
            </a:r>
            <a:r>
              <a:rPr lang="en-US" sz="2400" b="1" dirty="0">
                <a:solidFill>
                  <a:srgbClr val="000099"/>
                </a:solidFill>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(CH</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COH</a:t>
            </a:r>
          </a:p>
        </p:txBody>
      </p:sp>
      <p:sp>
        <p:nvSpPr>
          <p:cNvPr id="6" name="Content Placeholder 5"/>
          <p:cNvSpPr>
            <a:spLocks noGrp="1"/>
          </p:cNvSpPr>
          <p:nvPr>
            <p:ph sz="quarter" idx="17"/>
          </p:nvPr>
        </p:nvSpPr>
        <p:spPr>
          <a:xfrm>
            <a:off x="304800" y="2267372"/>
            <a:ext cx="8534400" cy="381000"/>
          </a:xfrm>
        </p:spPr>
        <p:txBody>
          <a:bodyPr/>
          <a:lstStyle/>
          <a:p>
            <a:pPr marL="292608" indent="-292608">
              <a:buClr>
                <a:schemeClr val="accent2"/>
              </a:buCl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Subscript 3 means 3 CH</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groups</a:t>
            </a:r>
          </a:p>
        </p:txBody>
      </p:sp>
      <p:sp>
        <p:nvSpPr>
          <p:cNvPr id="7" name="Content Placeholder 6"/>
          <p:cNvSpPr>
            <a:spLocks noGrp="1"/>
          </p:cNvSpPr>
          <p:nvPr>
            <p:ph sz="quarter" idx="18"/>
          </p:nvPr>
        </p:nvSpPr>
        <p:spPr>
          <a:xfrm>
            <a:off x="304800" y="2782615"/>
            <a:ext cx="8534400" cy="398762"/>
          </a:xfrm>
        </p:spPr>
        <p:txBody>
          <a:bodyPr/>
          <a:lstStyle/>
          <a:p>
            <a:r>
              <a:rPr lang="en-US" sz="2400" dirty="0">
                <a:latin typeface="Times New Roman" panose="02020603050405020304" pitchFamily="18" charset="0"/>
                <a:ea typeface="Tahoma" pitchFamily="1" charset="0"/>
                <a:cs typeface="Times New Roman" panose="02020603050405020304" pitchFamily="18" charset="0"/>
              </a:rPr>
              <a:t>So from (CH</a:t>
            </a:r>
            <a:r>
              <a:rPr lang="en-US" sz="2400" baseline="-25000" dirty="0">
                <a:latin typeface="Times New Roman" panose="02020603050405020304" pitchFamily="18" charset="0"/>
                <a:ea typeface="Tahoma" pitchFamily="1" charset="0"/>
                <a:cs typeface="Times New Roman" panose="02020603050405020304" pitchFamily="18" charset="0"/>
              </a:rPr>
              <a:t>3</a:t>
            </a:r>
            <a:r>
              <a:rPr lang="en-US" sz="2400" dirty="0">
                <a:latin typeface="Times New Roman" panose="02020603050405020304" pitchFamily="18" charset="0"/>
                <a:ea typeface="Tahoma" pitchFamily="1" charset="0"/>
                <a:cs typeface="Times New Roman" panose="02020603050405020304" pitchFamily="18" charset="0"/>
              </a:rPr>
              <a:t>)</a:t>
            </a:r>
            <a:r>
              <a:rPr lang="en-US" sz="2400" baseline="-25000" dirty="0">
                <a:latin typeface="Times New Roman" panose="02020603050405020304" pitchFamily="18" charset="0"/>
                <a:ea typeface="Tahoma" pitchFamily="1" charset="0"/>
                <a:cs typeface="Times New Roman" panose="02020603050405020304" pitchFamily="18" charset="0"/>
              </a:rPr>
              <a:t>3</a:t>
            </a:r>
            <a:r>
              <a:rPr lang="en-US" sz="2400" dirty="0">
                <a:latin typeface="Times New Roman" panose="02020603050405020304" pitchFamily="18" charset="0"/>
                <a:ea typeface="Tahoma" pitchFamily="1" charset="0"/>
                <a:cs typeface="Times New Roman" panose="02020603050405020304" pitchFamily="18" charset="0"/>
              </a:rPr>
              <a:t> we get</a:t>
            </a:r>
            <a:endParaRPr lang="en-US" sz="2400"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9"/>
          </p:nvPr>
        </p:nvSpPr>
        <p:spPr>
          <a:xfrm>
            <a:off x="914400" y="3241035"/>
            <a:ext cx="2057400" cy="381000"/>
          </a:xfrm>
        </p:spPr>
        <p:txBody>
          <a:bodyPr/>
          <a:lstStyle/>
          <a:p>
            <a:pPr marL="0" lvl="1" indent="0">
              <a:spcBef>
                <a:spcPts val="1000"/>
              </a:spcBef>
              <a:buNone/>
            </a:pPr>
            <a:r>
              <a:rPr lang="en-US" dirty="0">
                <a:latin typeface="Times New Roman" panose="02020603050405020304" pitchFamily="18" charset="0"/>
                <a:ea typeface="Tahoma" pitchFamily="1" charset="0"/>
                <a:cs typeface="Times New Roman" panose="02020603050405020304" pitchFamily="18" charset="0"/>
              </a:rPr>
              <a:t>3 × 1 C = 3 C</a:t>
            </a:r>
          </a:p>
        </p:txBody>
      </p:sp>
      <p:sp>
        <p:nvSpPr>
          <p:cNvPr id="9" name="Content Placeholder 8"/>
          <p:cNvSpPr>
            <a:spLocks noGrp="1"/>
          </p:cNvSpPr>
          <p:nvPr>
            <p:ph sz="quarter" idx="20"/>
          </p:nvPr>
        </p:nvSpPr>
        <p:spPr>
          <a:xfrm>
            <a:off x="914400" y="3681304"/>
            <a:ext cx="2057400" cy="381000"/>
          </a:xfrm>
        </p:spPr>
        <p:txBody>
          <a:bodyPr/>
          <a:lstStyle/>
          <a:p>
            <a:pPr marL="0" lvl="1" indent="0">
              <a:spcBef>
                <a:spcPts val="1000"/>
              </a:spcBef>
              <a:buNone/>
            </a:pPr>
            <a:r>
              <a:rPr lang="en-US" dirty="0">
                <a:latin typeface="Times New Roman" panose="02020603050405020304" pitchFamily="18" charset="0"/>
                <a:ea typeface="Tahoma" pitchFamily="1" charset="0"/>
                <a:cs typeface="Times New Roman" panose="02020603050405020304" pitchFamily="18" charset="0"/>
              </a:rPr>
              <a:t>3 × 3 H = 9 H</a:t>
            </a:r>
          </a:p>
        </p:txBody>
      </p:sp>
      <p:pic>
        <p:nvPicPr>
          <p:cNvPr id="18" name="Content Placeholder 17" descr="Number of C = 3 C + 1 C = 4 C. Number of H = 9 H + 1 H = 10 H. Number of O = 1 O. Total number of atoms = 15 atoms. "/>
          <p:cNvPicPr>
            <a:picLocks noGrp="1" noChangeAspect="1"/>
          </p:cNvPicPr>
          <p:nvPr>
            <p:ph sz="quarter" idx="21"/>
          </p:nvPr>
        </p:nvPicPr>
        <p:blipFill>
          <a:blip r:embed="rId2">
            <a:extLst>
              <a:ext uri="{28A0092B-C50C-407E-A947-70E740481C1C}">
                <a14:useLocalDpi xmlns:a14="http://schemas.microsoft.com/office/drawing/2010/main" val="0"/>
              </a:ext>
            </a:extLst>
          </a:blip>
          <a:stretch>
            <a:fillRect/>
          </a:stretch>
        </p:blipFill>
        <p:spPr>
          <a:xfrm>
            <a:off x="304800" y="4343400"/>
            <a:ext cx="3949866" cy="1620895"/>
          </a:xfrm>
        </p:spPr>
      </p:pic>
    </p:spTree>
    <p:extLst>
      <p:ext uri="{BB962C8B-B14F-4D97-AF65-F5344CB8AC3E}">
        <p14:creationId xmlns:p14="http://schemas.microsoft.com/office/powerpoint/2010/main" val="224362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P spid="7" grpId="0" build="p"/>
      <p:bldP spid="8" grpId="0" build="p"/>
      <p:bldP spid="9"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1"/>
            <a:ext cx="8534400" cy="685799"/>
          </a:xfrm>
        </p:spPr>
        <p:txBody>
          <a:bodyPr/>
          <a:lstStyle/>
          <a:p>
            <a:r>
              <a:rPr lang="en-US" dirty="0">
                <a:latin typeface="Times New Roman" panose="02020603050405020304" pitchFamily="18" charset="0"/>
                <a:cs typeface="Times New Roman" panose="02020603050405020304" pitchFamily="18" charset="0"/>
              </a:rPr>
              <a:t>Counting Atoms </a:t>
            </a:r>
            <a:r>
              <a:rPr lang="en-US" sz="2400" b="0" dirty="0">
                <a:latin typeface="Times New Roman" panose="02020603050405020304" pitchFamily="18" charset="0"/>
                <a:cs typeface="Times New Roman" panose="02020603050405020304" pitchFamily="18" charset="0"/>
              </a:rPr>
              <a:t>(3 of 3)</a:t>
            </a:r>
          </a:p>
        </p:txBody>
      </p:sp>
      <p:sp>
        <p:nvSpPr>
          <p:cNvPr id="3" name="Content Placeholder 2"/>
          <p:cNvSpPr>
            <a:spLocks noGrp="1"/>
          </p:cNvSpPr>
          <p:nvPr>
            <p:ph sz="quarter" idx="16"/>
          </p:nvPr>
        </p:nvSpPr>
        <p:spPr>
          <a:xfrm>
            <a:off x="304800" y="1600199"/>
            <a:ext cx="8534400" cy="497759"/>
          </a:xfrm>
        </p:spPr>
        <p:txBody>
          <a:bodyPr/>
          <a:lstStyle/>
          <a:p>
            <a:r>
              <a:rPr lang="en-US" b="1" dirty="0">
                <a:solidFill>
                  <a:srgbClr val="000099"/>
                </a:solidFill>
                <a:latin typeface="Times New Roman" panose="02020603050405020304" pitchFamily="18" charset="0"/>
                <a:cs typeface="Times New Roman" panose="02020603050405020304" pitchFamily="18" charset="0"/>
              </a:rPr>
              <a:t>Example </a:t>
            </a:r>
            <a:r>
              <a:rPr lang="en-US" b="1" dirty="0">
                <a:latin typeface="Times New Roman" panose="02020603050405020304" pitchFamily="18" charset="0"/>
                <a:cs typeface="Times New Roman" panose="02020603050405020304" pitchFamily="18" charset="0"/>
              </a:rPr>
              <a:t>2</a:t>
            </a:r>
            <a:r>
              <a:rPr lang="en-US" b="1" dirty="0">
                <a:solidFill>
                  <a:srgbClr val="000099"/>
                </a:solidFill>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CoCl</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·6H</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O</a:t>
            </a:r>
          </a:p>
        </p:txBody>
      </p:sp>
      <p:sp>
        <p:nvSpPr>
          <p:cNvPr id="6" name="Content Placeholder 5"/>
          <p:cNvSpPr>
            <a:spLocks noGrp="1"/>
          </p:cNvSpPr>
          <p:nvPr>
            <p:ph sz="quarter" idx="17"/>
          </p:nvPr>
        </p:nvSpPr>
        <p:spPr>
          <a:xfrm>
            <a:off x="304800" y="2184402"/>
            <a:ext cx="8534400" cy="438148"/>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dot 6H</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O means you multiple both H</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and O by 6</a:t>
            </a:r>
          </a:p>
        </p:txBody>
      </p:sp>
      <p:sp>
        <p:nvSpPr>
          <p:cNvPr id="8" name="Content Placeholder 7"/>
          <p:cNvSpPr>
            <a:spLocks noGrp="1"/>
          </p:cNvSpPr>
          <p:nvPr>
            <p:ph sz="quarter" idx="19"/>
          </p:nvPr>
        </p:nvSpPr>
        <p:spPr>
          <a:xfrm>
            <a:off x="304800" y="2733124"/>
            <a:ext cx="8534400" cy="391076"/>
          </a:xfrm>
        </p:spPr>
        <p:txBody>
          <a:bodyPr/>
          <a:lstStyle/>
          <a:p>
            <a:pPr marL="292608" indent="-292608">
              <a:buClr>
                <a:schemeClr val="accent2"/>
              </a:buCl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 there are:</a:t>
            </a:r>
          </a:p>
        </p:txBody>
      </p:sp>
      <p:pic>
        <p:nvPicPr>
          <p:cNvPr id="18" name="Content Placeholder 17" descr="Number of H. 6 times 2 = 12 H. Number of O. 6 times 1 = 6 O. Number of C o. 1 times 1 = 1 C o. Number of C l. 2 times 1 = 2 C l. Total number of atoms = 21 atoms. &#10;"/>
          <p:cNvPicPr>
            <a:picLocks noGrp="1" noChangeAspect="1"/>
          </p:cNvPicPr>
          <p:nvPr>
            <p:ph sz="quarter" idx="20"/>
          </p:nvPr>
        </p:nvPicPr>
        <p:blipFill>
          <a:blip r:embed="rId2">
            <a:extLst>
              <a:ext uri="{28A0092B-C50C-407E-A947-70E740481C1C}">
                <a14:useLocalDpi xmlns:a14="http://schemas.microsoft.com/office/drawing/2010/main" val="0"/>
              </a:ext>
            </a:extLst>
          </a:blip>
          <a:stretch>
            <a:fillRect/>
          </a:stretch>
        </p:blipFill>
        <p:spPr>
          <a:xfrm>
            <a:off x="501485" y="3505200"/>
            <a:ext cx="5054930" cy="1965805"/>
          </a:xfrm>
        </p:spPr>
      </p:pic>
    </p:spTree>
    <p:extLst>
      <p:ext uri="{BB962C8B-B14F-4D97-AF65-F5344CB8AC3E}">
        <p14:creationId xmlns:p14="http://schemas.microsoft.com/office/powerpoint/2010/main" val="3251125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P spid="8"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304800" y="762000"/>
            <a:ext cx="8534400" cy="692726"/>
          </a:xfrm>
        </p:spPr>
        <p:txBody>
          <a:bodyPr/>
          <a:lstStyle/>
          <a:p>
            <a:r>
              <a:rPr lang="en-US" dirty="0">
                <a:latin typeface="Times New Roman" panose="02020603050405020304" pitchFamily="18" charset="0"/>
                <a:ea typeface="Tahoma" pitchFamily="1" charset="0"/>
                <a:cs typeface="Times New Roman" panose="02020603050405020304" pitchFamily="18" charset="0"/>
              </a:rPr>
              <a:t>Your Turn! </a:t>
            </a:r>
            <a:endParaRPr lang="en-US" dirty="0">
              <a:latin typeface="Times New Roman" panose="02020603050405020304" pitchFamily="18" charset="0"/>
              <a:cs typeface="Times New Roman" panose="02020603050405020304" pitchFamily="18" charset="0"/>
            </a:endParaRPr>
          </a:p>
        </p:txBody>
      </p:sp>
      <p:sp>
        <p:nvSpPr>
          <p:cNvPr id="18" name="Content Placeholder 17"/>
          <p:cNvSpPr>
            <a:spLocks noGrp="1"/>
          </p:cNvSpPr>
          <p:nvPr>
            <p:ph sz="quarter" idx="16"/>
          </p:nvPr>
        </p:nvSpPr>
        <p:spPr>
          <a:xfrm>
            <a:off x="304800" y="1524000"/>
            <a:ext cx="8534400" cy="809897"/>
          </a:xfrm>
        </p:spPr>
        <p:txBody>
          <a:bodyPr/>
          <a:lstStyle/>
          <a:p>
            <a:r>
              <a:rPr lang="en-US" sz="2400" dirty="0">
                <a:latin typeface="Times New Roman" panose="02020603050405020304" pitchFamily="18" charset="0"/>
                <a:ea typeface="Tahoma" pitchFamily="1" charset="0"/>
                <a:cs typeface="Times New Roman" panose="02020603050405020304" pitchFamily="18" charset="0"/>
              </a:rPr>
              <a:t>Count the number of each type of atom in the chemical formula given below</a:t>
            </a:r>
          </a:p>
        </p:txBody>
      </p:sp>
      <p:sp>
        <p:nvSpPr>
          <p:cNvPr id="22" name="Content Placeholder 21"/>
          <p:cNvSpPr>
            <a:spLocks noGrp="1"/>
          </p:cNvSpPr>
          <p:nvPr>
            <p:ph sz="quarter" idx="20"/>
          </p:nvPr>
        </p:nvSpPr>
        <p:spPr>
          <a:xfrm>
            <a:off x="304800" y="2514600"/>
            <a:ext cx="2590800" cy="2362200"/>
          </a:xfrm>
        </p:spPr>
        <p:txBody>
          <a:bodyPr/>
          <a:lstStyle/>
          <a:p>
            <a:r>
              <a:rPr lang="en-US" sz="2400" dirty="0">
                <a:solidFill>
                  <a:schemeClr val="accent2"/>
                </a:solidFill>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Na</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CO</a:t>
            </a:r>
            <a:r>
              <a:rPr lang="en-US" sz="2400" baseline="-25000" dirty="0">
                <a:latin typeface="Times New Roman" panose="02020603050405020304" pitchFamily="18" charset="0"/>
                <a:cs typeface="Times New Roman" panose="02020603050405020304" pitchFamily="18" charset="0"/>
              </a:rPr>
              <a:t>3</a:t>
            </a:r>
            <a:endParaRPr lang="en-US" sz="2400" dirty="0">
              <a:latin typeface="Times New Roman" panose="02020603050405020304" pitchFamily="18" charset="0"/>
              <a:cs typeface="Times New Roman" panose="02020603050405020304" pitchFamily="18" charset="0"/>
            </a:endParaRPr>
          </a:p>
          <a:p>
            <a:r>
              <a:rPr lang="en-US" sz="2400" dirty="0">
                <a:solidFill>
                  <a:schemeClr val="accent2"/>
                </a:solidFill>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(NH</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SO</a:t>
            </a:r>
            <a:r>
              <a:rPr lang="en-US" sz="2400" baseline="-25000" dirty="0">
                <a:latin typeface="Times New Roman" panose="02020603050405020304" pitchFamily="18" charset="0"/>
                <a:cs typeface="Times New Roman" panose="02020603050405020304" pitchFamily="18" charset="0"/>
              </a:rPr>
              <a:t>4</a:t>
            </a:r>
            <a:endParaRPr lang="en-US" sz="2400" dirty="0">
              <a:latin typeface="Times New Roman" panose="02020603050405020304" pitchFamily="18" charset="0"/>
              <a:cs typeface="Times New Roman" panose="02020603050405020304" pitchFamily="18" charset="0"/>
            </a:endParaRPr>
          </a:p>
          <a:p>
            <a:r>
              <a:rPr lang="en-US" sz="2400" dirty="0">
                <a:solidFill>
                  <a:schemeClr val="accent2"/>
                </a:solidFill>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Mg</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(PO</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a:t>
            </a:r>
            <a:r>
              <a:rPr lang="en-US" sz="2400" baseline="-25000" dirty="0">
                <a:latin typeface="Times New Roman" panose="02020603050405020304" pitchFamily="18" charset="0"/>
                <a:cs typeface="Times New Roman" panose="02020603050405020304" pitchFamily="18" charset="0"/>
              </a:rPr>
              <a:t>2</a:t>
            </a:r>
            <a:endParaRPr lang="en-US" sz="2400" dirty="0">
              <a:latin typeface="Times New Roman" panose="02020603050405020304" pitchFamily="18" charset="0"/>
              <a:cs typeface="Times New Roman" panose="02020603050405020304" pitchFamily="18" charset="0"/>
            </a:endParaRPr>
          </a:p>
          <a:p>
            <a:r>
              <a:rPr lang="en-US" sz="2400" dirty="0">
                <a:solidFill>
                  <a:schemeClr val="accent2"/>
                </a:solidFill>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CuSO</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ea typeface="Times New Roman" pitchFamily="1" charset="0"/>
                <a:cs typeface="Times New Roman" panose="02020603050405020304" pitchFamily="18" charset="0"/>
              </a:rPr>
              <a:t>∙5H</a:t>
            </a:r>
            <a:r>
              <a:rPr lang="en-US" sz="2400" baseline="-25000" dirty="0">
                <a:latin typeface="Times New Roman" panose="02020603050405020304" pitchFamily="18" charset="0"/>
                <a:ea typeface="Times New Roman" pitchFamily="1" charset="0"/>
                <a:cs typeface="Times New Roman" panose="02020603050405020304" pitchFamily="18" charset="0"/>
              </a:rPr>
              <a:t>2</a:t>
            </a:r>
            <a:r>
              <a:rPr lang="en-US" sz="2400" dirty="0">
                <a:latin typeface="Times New Roman" panose="02020603050405020304" pitchFamily="18" charset="0"/>
                <a:ea typeface="Times New Roman" pitchFamily="1" charset="0"/>
                <a:cs typeface="Times New Roman" panose="02020603050405020304" pitchFamily="18" charset="0"/>
              </a:rPr>
              <a:t>O</a:t>
            </a:r>
          </a:p>
          <a:p>
            <a:r>
              <a:rPr lang="en-US" sz="2400" dirty="0">
                <a:solidFill>
                  <a:schemeClr val="accent2"/>
                </a:solidFill>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 (C</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5</a:t>
            </a:r>
            <a:r>
              <a:rPr lang="en-US" sz="2400" dirty="0">
                <a:latin typeface="Times New Roman" panose="02020603050405020304" pitchFamily="18" charset="0"/>
                <a:cs typeface="Times New Roman" panose="02020603050405020304" pitchFamily="18" charset="0"/>
              </a:rPr>
              <a: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endParaRPr lang="en-US" sz="2400" baseline="-25000" dirty="0">
              <a:latin typeface="Times New Roman" panose="02020603050405020304" pitchFamily="18" charset="0"/>
              <a:ea typeface="Times New Roman" pitchFamily="1" charset="0"/>
              <a:cs typeface="Times New Roman" panose="02020603050405020304" pitchFamily="18" charset="0"/>
            </a:endParaRPr>
          </a:p>
        </p:txBody>
      </p:sp>
      <p:sp>
        <p:nvSpPr>
          <p:cNvPr id="7" name="Content Placeholder 21"/>
          <p:cNvSpPr>
            <a:spLocks noGrp="1"/>
          </p:cNvSpPr>
          <p:nvPr>
            <p:ph sz="quarter" idx="20"/>
          </p:nvPr>
        </p:nvSpPr>
        <p:spPr>
          <a:xfrm>
            <a:off x="3200400" y="2514600"/>
            <a:ext cx="3257550" cy="2362200"/>
          </a:xfrm>
        </p:spPr>
        <p:txBody>
          <a:bodyPr/>
          <a:lstStyle/>
          <a:p>
            <a:r>
              <a:rPr lang="en-US" sz="2400" dirty="0">
                <a:latin typeface="Times New Roman" panose="02020603050405020304" pitchFamily="18" charset="0"/>
                <a:cs typeface="Times New Roman" panose="02020603050405020304" pitchFamily="18" charset="0"/>
              </a:rPr>
              <a:t>a. </a:t>
            </a:r>
            <a:r>
              <a:rPr lang="en-US" sz="2400" u="sng" dirty="0">
                <a:solidFill>
                  <a:schemeClr val="accent2"/>
                </a:solidFill>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Na, </a:t>
            </a:r>
            <a:r>
              <a:rPr lang="en-US" sz="2400" u="sng" dirty="0">
                <a:solidFill>
                  <a:schemeClr val="accent2"/>
                </a:solidFill>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C, </a:t>
            </a:r>
            <a:r>
              <a:rPr lang="en-US" sz="2400" u="sng" dirty="0">
                <a:solidFill>
                  <a:schemeClr val="accent2"/>
                </a:solidFill>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O</a:t>
            </a:r>
          </a:p>
          <a:p>
            <a:r>
              <a:rPr lang="en-US" sz="2400" dirty="0">
                <a:latin typeface="Times New Roman" panose="02020603050405020304" pitchFamily="18" charset="0"/>
                <a:cs typeface="Times New Roman" panose="02020603050405020304" pitchFamily="18" charset="0"/>
              </a:rPr>
              <a:t>b. </a:t>
            </a:r>
            <a:r>
              <a:rPr lang="en-US" sz="2400" u="sng" dirty="0">
                <a:solidFill>
                  <a:schemeClr val="accent2"/>
                </a:solidFill>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N, </a:t>
            </a:r>
            <a:r>
              <a:rPr lang="en-US" sz="2400" u="sng" dirty="0">
                <a:solidFill>
                  <a:schemeClr val="accent2"/>
                </a:solidFill>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H, </a:t>
            </a:r>
            <a:r>
              <a:rPr lang="en-US" sz="2400" u="sng" dirty="0">
                <a:solidFill>
                  <a:schemeClr val="accent2"/>
                </a:solidFill>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S, </a:t>
            </a:r>
            <a:r>
              <a:rPr lang="en-US" sz="2400" u="sng" dirty="0">
                <a:solidFill>
                  <a:schemeClr val="accent2"/>
                </a:solidFill>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O</a:t>
            </a:r>
          </a:p>
          <a:p>
            <a:r>
              <a:rPr lang="en-US" sz="2400" dirty="0">
                <a:latin typeface="Times New Roman" panose="02020603050405020304" pitchFamily="18" charset="0"/>
                <a:cs typeface="Times New Roman" panose="02020603050405020304" pitchFamily="18" charset="0"/>
              </a:rPr>
              <a:t>c. </a:t>
            </a:r>
            <a:r>
              <a:rPr lang="en-US" sz="2400" u="sng" dirty="0">
                <a:solidFill>
                  <a:schemeClr val="accent2"/>
                </a:solidFill>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Mg, </a:t>
            </a:r>
            <a:r>
              <a:rPr lang="en-US" sz="2400" u="sng" dirty="0">
                <a:solidFill>
                  <a:schemeClr val="accent2"/>
                </a:solidFill>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P, </a:t>
            </a:r>
            <a:r>
              <a:rPr lang="en-US" sz="2400" u="sng" dirty="0">
                <a:solidFill>
                  <a:schemeClr val="accent2"/>
                </a:solidFill>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O</a:t>
            </a:r>
          </a:p>
          <a:p>
            <a:r>
              <a:rPr lang="en-US" sz="2400" dirty="0">
                <a:latin typeface="Times New Roman" panose="02020603050405020304" pitchFamily="18" charset="0"/>
                <a:cs typeface="Times New Roman" panose="02020603050405020304" pitchFamily="18" charset="0"/>
              </a:rPr>
              <a:t>d. </a:t>
            </a:r>
            <a:r>
              <a:rPr lang="en-US" sz="2400" u="sng" dirty="0">
                <a:solidFill>
                  <a:schemeClr val="accent2"/>
                </a:solidFill>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Cu, </a:t>
            </a:r>
            <a:r>
              <a:rPr lang="en-US" sz="2400" u="sng" dirty="0">
                <a:solidFill>
                  <a:schemeClr val="accent2"/>
                </a:solidFill>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S, </a:t>
            </a:r>
            <a:r>
              <a:rPr lang="en-US" sz="2400" u="sng" dirty="0">
                <a:solidFill>
                  <a:schemeClr val="accent2"/>
                </a:solidFill>
                <a:latin typeface="Times New Roman" panose="02020603050405020304" pitchFamily="18" charset="0"/>
                <a:cs typeface="Times New Roman" panose="02020603050405020304" pitchFamily="18" charset="0"/>
              </a:rPr>
              <a:t>9</a:t>
            </a:r>
            <a:r>
              <a:rPr lang="en-US" sz="2400" dirty="0">
                <a:latin typeface="Times New Roman" panose="02020603050405020304" pitchFamily="18" charset="0"/>
                <a:cs typeface="Times New Roman" panose="02020603050405020304" pitchFamily="18" charset="0"/>
              </a:rPr>
              <a:t> O, </a:t>
            </a:r>
            <a:r>
              <a:rPr lang="en-US" sz="2400" u="sng" dirty="0">
                <a:solidFill>
                  <a:schemeClr val="accent2"/>
                </a:solidFill>
                <a:latin typeface="Times New Roman" panose="02020603050405020304" pitchFamily="18" charset="0"/>
                <a:cs typeface="Times New Roman" panose="02020603050405020304" pitchFamily="18" charset="0"/>
              </a:rPr>
              <a:t>10</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itchFamily="1" charset="0"/>
                <a:cs typeface="Times New Roman" panose="02020603050405020304" pitchFamily="18" charset="0"/>
              </a:rPr>
              <a:t>H</a:t>
            </a:r>
          </a:p>
          <a:p>
            <a:r>
              <a:rPr lang="en-US" sz="2400" dirty="0">
                <a:latin typeface="Times New Roman" panose="02020603050405020304" pitchFamily="18" charset="0"/>
                <a:cs typeface="Times New Roman" panose="02020603050405020304" pitchFamily="18" charset="0"/>
              </a:rPr>
              <a:t>e. </a:t>
            </a:r>
            <a:r>
              <a:rPr lang="en-US" sz="2400" u="sng" dirty="0">
                <a:solidFill>
                  <a:schemeClr val="accent2"/>
                </a:solidFill>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C, </a:t>
            </a:r>
            <a:r>
              <a:rPr lang="en-US" sz="2400" u="sng" dirty="0">
                <a:solidFill>
                  <a:schemeClr val="accent2"/>
                </a:solidFill>
                <a:latin typeface="Times New Roman" panose="02020603050405020304" pitchFamily="18" charset="0"/>
                <a:cs typeface="Times New Roman" panose="02020603050405020304" pitchFamily="18" charset="0"/>
              </a:rPr>
              <a:t>12</a:t>
            </a:r>
            <a:r>
              <a:rPr lang="en-US" sz="2400" dirty="0">
                <a:latin typeface="Times New Roman" panose="02020603050405020304" pitchFamily="18" charset="0"/>
                <a:cs typeface="Times New Roman" panose="02020603050405020304" pitchFamily="18" charset="0"/>
              </a:rPr>
              <a:t> H, </a:t>
            </a:r>
            <a:r>
              <a:rPr lang="en-US" sz="2400" u="sng" dirty="0">
                <a:solidFill>
                  <a:schemeClr val="accent2"/>
                </a:solidFill>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N</a:t>
            </a:r>
            <a:endParaRPr lang="en-US" sz="2400" baseline="-25000" dirty="0">
              <a:latin typeface="Times New Roman" panose="02020603050405020304" pitchFamily="18" charset="0"/>
              <a:ea typeface="Times New Roman" pitchFamily="1" charset="0"/>
              <a:cs typeface="Times New Roman" panose="02020603050405020304" pitchFamily="18" charset="0"/>
            </a:endParaRPr>
          </a:p>
        </p:txBody>
      </p:sp>
    </p:spTree>
    <p:extLst>
      <p:ext uri="{BB962C8B-B14F-4D97-AF65-F5344CB8AC3E}">
        <p14:creationId xmlns:p14="http://schemas.microsoft.com/office/powerpoint/2010/main" val="133063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E00EEBF4-B106-C4DC-B947-489CFE8A714E}"/>
              </a:ext>
            </a:extLst>
          </p:cNvPr>
          <p:cNvSpPr>
            <a:spLocks noGrp="1"/>
          </p:cNvSpPr>
          <p:nvPr>
            <p:ph type="title"/>
          </p:nvPr>
        </p:nvSpPr>
        <p:spPr>
          <a:xfrm>
            <a:off x="304800" y="2819400"/>
            <a:ext cx="8534400" cy="990599"/>
          </a:xfrm>
        </p:spPr>
        <p:txBody>
          <a:bodyPr/>
          <a:lstStyle/>
          <a:p>
            <a:pPr algn="ctr"/>
            <a:r>
              <a:rPr lang="en-EG" sz="3400" b="1" dirty="0">
                <a:solidFill>
                  <a:schemeClr val="accent1"/>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40157097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fad6bcb64c6d16a7a9b68ec77861a651a192f847"/>
</p:tagLst>
</file>

<file path=ppt/theme/theme1.xml><?xml version="1.0" encoding="utf-8"?>
<a:theme xmlns:a="http://schemas.openxmlformats.org/drawingml/2006/main" name="Open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hapter Outline">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earning Objectives">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oncept Check Ques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Key Term">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Image Slide Mast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Custom Desig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_Image Slide Mast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ec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54D77FB5035194A96AF3686A1AB95E1" ma:contentTypeVersion="9" ma:contentTypeDescription="Create a new document." ma:contentTypeScope="" ma:versionID="5a8b4afcf13dd02744bf3bfa63bb2c8e">
  <xsd:schema xmlns:xsd="http://www.w3.org/2001/XMLSchema" xmlns:xs="http://www.w3.org/2001/XMLSchema" xmlns:p="http://schemas.microsoft.com/office/2006/metadata/properties" xmlns:ns2="2e9c39a7-f937-4c3f-83d1-d7f53c808793" targetNamespace="http://schemas.microsoft.com/office/2006/metadata/properties" ma:root="true" ma:fieldsID="74ed80a163ebf1539ccb2968ed68bfce" ns2:_="">
    <xsd:import namespace="2e9c39a7-f937-4c3f-83d1-d7f53c80879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9c39a7-f937-4c3f-83d1-d7f53c8087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BB4DFE4-A14D-4BF0-9330-3D21712F6D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9c39a7-f937-4c3f-83d1-d7f53c8087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93F815B-6E6B-437C-95EA-B6C979BFBC91}">
  <ds:schemaRefs>
    <ds:schemaRef ds:uri="http://schemas.microsoft.com/sharepoint/v3/contenttype/forms"/>
  </ds:schemaRefs>
</ds:datastoreItem>
</file>

<file path=customXml/itemProps3.xml><?xml version="1.0" encoding="utf-8"?>
<ds:datastoreItem xmlns:ds="http://schemas.openxmlformats.org/officeDocument/2006/customXml" ds:itemID="{6936CF6A-C1C3-4ABA-ACA7-1D450D43CCA9}">
  <ds:schemaRefs>
    <ds:schemaRef ds:uri="http://schemas.microsoft.com/office/2006/documentManagement/types"/>
    <ds:schemaRef ds:uri="http://schemas.microsoft.com/office/2006/metadata/properties"/>
    <ds:schemaRef ds:uri="http://www.w3.org/XML/1998/namespace"/>
    <ds:schemaRef ds:uri="http://purl.org/dc/dcmitype/"/>
    <ds:schemaRef ds:uri="http://purl.org/dc/elements/1.1/"/>
    <ds:schemaRef ds:uri="2e108766-8a5d-4dd6-bf2d-0e83b2e3ea10"/>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19150</TotalTime>
  <Words>2150</Words>
  <Application>Microsoft Macintosh PowerPoint</Application>
  <PresentationFormat>On-screen Show (4:3)</PresentationFormat>
  <Paragraphs>414</Paragraphs>
  <Slides>45</Slides>
  <Notes>1</Notes>
  <HiddenSlides>0</HiddenSlides>
  <MMClips>0</MMClips>
  <ScaleCrop>false</ScaleCrop>
  <HeadingPairs>
    <vt:vector size="8" baseType="variant">
      <vt:variant>
        <vt:lpstr>Fonts Used</vt:lpstr>
      </vt:variant>
      <vt:variant>
        <vt:i4>10</vt:i4>
      </vt:variant>
      <vt:variant>
        <vt:lpstr>Theme</vt:lpstr>
      </vt:variant>
      <vt:variant>
        <vt:i4>9</vt:i4>
      </vt:variant>
      <vt:variant>
        <vt:lpstr>Embedded OLE Servers</vt:lpstr>
      </vt:variant>
      <vt:variant>
        <vt:i4>1</vt:i4>
      </vt:variant>
      <vt:variant>
        <vt:lpstr>Slide Titles</vt:lpstr>
      </vt:variant>
      <vt:variant>
        <vt:i4>45</vt:i4>
      </vt:variant>
    </vt:vector>
  </HeadingPairs>
  <TitlesOfParts>
    <vt:vector size="65" baseType="lpstr">
      <vt:lpstr>Arial</vt:lpstr>
      <vt:lpstr>Calibri</vt:lpstr>
      <vt:lpstr>Cambria Math</vt:lpstr>
      <vt:lpstr>Courier New</vt:lpstr>
      <vt:lpstr>Source Sans Pro</vt:lpstr>
      <vt:lpstr>STIX</vt:lpstr>
      <vt:lpstr>Symbol</vt:lpstr>
      <vt:lpstr>Tahoma</vt:lpstr>
      <vt:lpstr>Times New Roman</vt:lpstr>
      <vt:lpstr>Wingdings</vt:lpstr>
      <vt:lpstr>Opener</vt:lpstr>
      <vt:lpstr>Chapter Outline</vt:lpstr>
      <vt:lpstr>Learning Objectives</vt:lpstr>
      <vt:lpstr>Concept Check Question</vt:lpstr>
      <vt:lpstr>Key Term</vt:lpstr>
      <vt:lpstr>Image Slide Master</vt:lpstr>
      <vt:lpstr>Custom Design</vt:lpstr>
      <vt:lpstr>1_Image Slide Master</vt:lpstr>
      <vt:lpstr>Section</vt:lpstr>
      <vt:lpstr>Equation</vt:lpstr>
      <vt:lpstr>General Chemistry I CHEM 100</vt:lpstr>
      <vt:lpstr>Atomic Theory </vt:lpstr>
      <vt:lpstr>Atomic Theory </vt:lpstr>
      <vt:lpstr>Proof of Atoms</vt:lpstr>
      <vt:lpstr>Atomic Structure</vt:lpstr>
      <vt:lpstr>Properties of Subatomic Particles</vt:lpstr>
      <vt:lpstr>Atomic Notation (1 of 2)</vt:lpstr>
      <vt:lpstr>Atomic Notation (2 of 2)</vt:lpstr>
      <vt:lpstr>Isotopes</vt:lpstr>
      <vt:lpstr>Your Turn! </vt:lpstr>
      <vt:lpstr>Your Turn! </vt:lpstr>
      <vt:lpstr>Learning Check: </vt:lpstr>
      <vt:lpstr>Learning Check:</vt:lpstr>
      <vt:lpstr>Carbon-12 Atomic Mass Scale</vt:lpstr>
      <vt:lpstr>Calculating Atomic Mass</vt:lpstr>
      <vt:lpstr>Learning Check!</vt:lpstr>
      <vt:lpstr>Your Turn!</vt:lpstr>
      <vt:lpstr>Periodic Table</vt:lpstr>
      <vt:lpstr>Modern Periodic Table</vt:lpstr>
      <vt:lpstr>PowerPoint Presentation</vt:lpstr>
      <vt:lpstr>Representative/Main Group Elements</vt:lpstr>
      <vt:lpstr>Representative/Main Group Elements</vt:lpstr>
      <vt:lpstr>Representative/Main Group Elements</vt:lpstr>
      <vt:lpstr>Representative/Main Group Elements</vt:lpstr>
      <vt:lpstr>Transition Elements</vt:lpstr>
      <vt:lpstr>Inner Transition Elements</vt:lpstr>
      <vt:lpstr>Metals, Nonmetals, or Metalloids </vt:lpstr>
      <vt:lpstr>Metals, Nonmetals, or Metalloids </vt:lpstr>
      <vt:lpstr>Your Turn! </vt:lpstr>
      <vt:lpstr>Metals</vt:lpstr>
      <vt:lpstr>Properties of Metals</vt:lpstr>
      <vt:lpstr>Nonmetals</vt:lpstr>
      <vt:lpstr>Properties of Nonmetals</vt:lpstr>
      <vt:lpstr>Metalloids</vt:lpstr>
      <vt:lpstr>Your Turn! </vt:lpstr>
      <vt:lpstr>Your Turn! </vt:lpstr>
      <vt:lpstr>Molecules</vt:lpstr>
      <vt:lpstr>Chemical Formulas (1 of 2)</vt:lpstr>
      <vt:lpstr>Chemical Formulas (2 of 2)</vt:lpstr>
      <vt:lpstr>Hydrates</vt:lpstr>
      <vt:lpstr>Counting Atoms (1 of 3)</vt:lpstr>
      <vt:lpstr>Counting Atoms (2 of 3)</vt:lpstr>
      <vt:lpstr>Counting Atoms (3 of 3)</vt:lpstr>
      <vt:lpstr>Your Turn! </vt:lpstr>
      <vt:lpstr>Thanks</vt:lpstr>
    </vt:vector>
  </TitlesOfParts>
  <Company>SPi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Molecular Nature of Matte, Seventh Edition</dc:title>
  <dc:subject>Chemistry</dc:subject>
  <dc:creator>Jespersen/Hyslop</dc:creator>
  <cp:lastModifiedBy>Abdalla Abdelwahab Abdelsalam</cp:lastModifiedBy>
  <cp:revision>2753</cp:revision>
  <cp:lastPrinted>2017-04-26T13:25:47Z</cp:lastPrinted>
  <dcterms:created xsi:type="dcterms:W3CDTF">2017-04-21T14:49:46Z</dcterms:created>
  <dcterms:modified xsi:type="dcterms:W3CDTF">2026-01-12T07:05:43Z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0x010100D54D77FB5035194A96AF3686A1AB95E1</vt:lpwstr>
  </property>
</Properties>
</file>